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342" r:id="rId5"/>
    <p:sldId id="343" r:id="rId6"/>
    <p:sldId id="344" r:id="rId7"/>
    <p:sldId id="379" r:id="rId8"/>
    <p:sldId id="346" r:id="rId9"/>
    <p:sldId id="381" r:id="rId10"/>
    <p:sldId id="347" r:id="rId11"/>
    <p:sldId id="380" r:id="rId12"/>
    <p:sldId id="348" r:id="rId13"/>
    <p:sldId id="350" r:id="rId14"/>
    <p:sldId id="352" r:id="rId15"/>
    <p:sldId id="375" r:id="rId16"/>
    <p:sldId id="351" r:id="rId17"/>
    <p:sldId id="353" r:id="rId18"/>
    <p:sldId id="373" r:id="rId19"/>
    <p:sldId id="37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EC0894C-F66B-4CDC-9111-7DF272EF1971}">
          <p14:sldIdLst>
            <p14:sldId id="342"/>
            <p14:sldId id="343"/>
            <p14:sldId id="344"/>
            <p14:sldId id="379"/>
            <p14:sldId id="346"/>
            <p14:sldId id="381"/>
            <p14:sldId id="347"/>
            <p14:sldId id="380"/>
            <p14:sldId id="348"/>
            <p14:sldId id="350"/>
            <p14:sldId id="352"/>
            <p14:sldId id="375"/>
            <p14:sldId id="351"/>
            <p14:sldId id="353"/>
            <p14:sldId id="373"/>
            <p14:sldId id="37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555813-F13B-483A-9E0D-2BB3157FB7B9}" v="9" dt="2024-02-18T10:00:40.0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646"/>
  </p:normalViewPr>
  <p:slideViewPr>
    <p:cSldViewPr snapToGrid="0" snapToObjects="1" showGuides="1">
      <p:cViewPr varScale="1">
        <p:scale>
          <a:sx n="67" d="100"/>
          <a:sy n="67" d="100"/>
        </p:scale>
        <p:origin x="644" y="4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inija Beesagouni" userId="fe671578-5e90-4e14-85f7-f49b9d8c47b1" providerId="ADAL" clId="{25555813-F13B-483A-9E0D-2BB3157FB7B9}"/>
    <pc:docChg chg="undo custSel addSld delSld modSld modSection">
      <pc:chgData name="Srinija Beesagouni" userId="fe671578-5e90-4e14-85f7-f49b9d8c47b1" providerId="ADAL" clId="{25555813-F13B-483A-9E0D-2BB3157FB7B9}" dt="2024-02-18T10:16:39.463" v="5127" actId="20577"/>
      <pc:docMkLst>
        <pc:docMk/>
      </pc:docMkLst>
      <pc:sldChg chg="modSp mod">
        <pc:chgData name="Srinija Beesagouni" userId="fe671578-5e90-4e14-85f7-f49b9d8c47b1" providerId="ADAL" clId="{25555813-F13B-483A-9E0D-2BB3157FB7B9}" dt="2024-02-18T10:16:39.463" v="5127" actId="20577"/>
        <pc:sldMkLst>
          <pc:docMk/>
          <pc:sldMk cId="2498031464" sldId="342"/>
        </pc:sldMkLst>
        <pc:spChg chg="mod">
          <ac:chgData name="Srinija Beesagouni" userId="fe671578-5e90-4e14-85f7-f49b9d8c47b1" providerId="ADAL" clId="{25555813-F13B-483A-9E0D-2BB3157FB7B9}" dt="2024-02-18T10:16:35.976" v="5123" actId="20577"/>
          <ac:spMkLst>
            <pc:docMk/>
            <pc:sldMk cId="2498031464" sldId="342"/>
            <ac:spMk id="2" creationId="{997874EA-2F67-60CD-631F-5A787057F8CE}"/>
          </ac:spMkLst>
        </pc:spChg>
        <pc:spChg chg="mod">
          <ac:chgData name="Srinija Beesagouni" userId="fe671578-5e90-4e14-85f7-f49b9d8c47b1" providerId="ADAL" clId="{25555813-F13B-483A-9E0D-2BB3157FB7B9}" dt="2024-02-18T10:16:39.463" v="5127" actId="20577"/>
          <ac:spMkLst>
            <pc:docMk/>
            <pc:sldMk cId="2498031464" sldId="342"/>
            <ac:spMk id="4" creationId="{2981AB9E-AF0F-CAD0-2DD2-D640FB871E66}"/>
          </ac:spMkLst>
        </pc:spChg>
      </pc:sldChg>
      <pc:sldChg chg="addSp delSp modSp mod">
        <pc:chgData name="Srinija Beesagouni" userId="fe671578-5e90-4e14-85f7-f49b9d8c47b1" providerId="ADAL" clId="{25555813-F13B-483A-9E0D-2BB3157FB7B9}" dt="2024-02-18T06:53:48.953" v="735" actId="20577"/>
        <pc:sldMkLst>
          <pc:docMk/>
          <pc:sldMk cId="4213970407" sldId="343"/>
        </pc:sldMkLst>
        <pc:spChg chg="mod">
          <ac:chgData name="Srinija Beesagouni" userId="fe671578-5e90-4e14-85f7-f49b9d8c47b1" providerId="ADAL" clId="{25555813-F13B-483A-9E0D-2BB3157FB7B9}" dt="2024-02-18T06:53:48.953" v="735" actId="20577"/>
          <ac:spMkLst>
            <pc:docMk/>
            <pc:sldMk cId="4213970407" sldId="343"/>
            <ac:spMk id="2" creationId="{FF9161E1-4E24-1206-1713-AA8F1948C53E}"/>
          </ac:spMkLst>
        </pc:spChg>
        <pc:spChg chg="add del mod">
          <ac:chgData name="Srinija Beesagouni" userId="fe671578-5e90-4e14-85f7-f49b9d8c47b1" providerId="ADAL" clId="{25555813-F13B-483A-9E0D-2BB3157FB7B9}" dt="2024-02-18T06:48:14.398" v="316" actId="20577"/>
          <ac:spMkLst>
            <pc:docMk/>
            <pc:sldMk cId="4213970407" sldId="343"/>
            <ac:spMk id="3" creationId="{E3560C0B-01D5-3FC0-2F38-50A3E48E6FB5}"/>
          </ac:spMkLst>
        </pc:spChg>
        <pc:spChg chg="add del mod">
          <ac:chgData name="Srinija Beesagouni" userId="fe671578-5e90-4e14-85f7-f49b9d8c47b1" providerId="ADAL" clId="{25555813-F13B-483A-9E0D-2BB3157FB7B9}" dt="2024-02-18T06:48:04.333" v="297" actId="478"/>
          <ac:spMkLst>
            <pc:docMk/>
            <pc:sldMk cId="4213970407" sldId="343"/>
            <ac:spMk id="7" creationId="{FA66C8CA-A347-5D9D-2AE9-0D46BE6395FE}"/>
          </ac:spMkLst>
        </pc:spChg>
        <pc:picChg chg="add del">
          <ac:chgData name="Srinija Beesagouni" userId="fe671578-5e90-4e14-85f7-f49b9d8c47b1" providerId="ADAL" clId="{25555813-F13B-483A-9E0D-2BB3157FB7B9}" dt="2024-02-18T06:41:18.906" v="5" actId="22"/>
          <ac:picMkLst>
            <pc:docMk/>
            <pc:sldMk cId="4213970407" sldId="343"/>
            <ac:picMk id="5" creationId="{50164819-6D24-C97E-7E9D-B3E9E393D767}"/>
          </ac:picMkLst>
        </pc:picChg>
        <pc:picChg chg="add del">
          <ac:chgData name="Srinija Beesagouni" userId="fe671578-5e90-4e14-85f7-f49b9d8c47b1" providerId="ADAL" clId="{25555813-F13B-483A-9E0D-2BB3157FB7B9}" dt="2024-02-18T06:48:42.305" v="351" actId="22"/>
          <ac:picMkLst>
            <pc:docMk/>
            <pc:sldMk cId="4213970407" sldId="343"/>
            <ac:picMk id="9" creationId="{C1F5D6A6-16B4-4803-D945-0A9C0FFC1B4F}"/>
          </ac:picMkLst>
        </pc:picChg>
      </pc:sldChg>
      <pc:sldChg chg="modSp mod">
        <pc:chgData name="Srinija Beesagouni" userId="fe671578-5e90-4e14-85f7-f49b9d8c47b1" providerId="ADAL" clId="{25555813-F13B-483A-9E0D-2BB3157FB7B9}" dt="2024-02-18T07:09:13.152" v="1683" actId="20577"/>
        <pc:sldMkLst>
          <pc:docMk/>
          <pc:sldMk cId="4286926191" sldId="344"/>
        </pc:sldMkLst>
        <pc:spChg chg="mod">
          <ac:chgData name="Srinija Beesagouni" userId="fe671578-5e90-4e14-85f7-f49b9d8c47b1" providerId="ADAL" clId="{25555813-F13B-483A-9E0D-2BB3157FB7B9}" dt="2024-02-18T07:09:13.152" v="1683" actId="20577"/>
          <ac:spMkLst>
            <pc:docMk/>
            <pc:sldMk cId="4286926191" sldId="344"/>
            <ac:spMk id="2" creationId="{FF9161E1-4E24-1206-1713-AA8F1948C53E}"/>
          </ac:spMkLst>
        </pc:spChg>
      </pc:sldChg>
      <pc:sldChg chg="addSp delSp modSp mod">
        <pc:chgData name="Srinija Beesagouni" userId="fe671578-5e90-4e14-85f7-f49b9d8c47b1" providerId="ADAL" clId="{25555813-F13B-483A-9E0D-2BB3157FB7B9}" dt="2024-02-18T09:34:55.881" v="3146" actId="20577"/>
        <pc:sldMkLst>
          <pc:docMk/>
          <pc:sldMk cId="2009331467" sldId="346"/>
        </pc:sldMkLst>
        <pc:spChg chg="mod">
          <ac:chgData name="Srinija Beesagouni" userId="fe671578-5e90-4e14-85f7-f49b9d8c47b1" providerId="ADAL" clId="{25555813-F13B-483A-9E0D-2BB3157FB7B9}" dt="2024-02-18T09:34:55.881" v="3146" actId="20577"/>
          <ac:spMkLst>
            <pc:docMk/>
            <pc:sldMk cId="2009331467" sldId="346"/>
            <ac:spMk id="2" creationId="{FF9161E1-4E24-1206-1713-AA8F1948C53E}"/>
          </ac:spMkLst>
        </pc:spChg>
        <pc:spChg chg="mod">
          <ac:chgData name="Srinija Beesagouni" userId="fe671578-5e90-4e14-85f7-f49b9d8c47b1" providerId="ADAL" clId="{25555813-F13B-483A-9E0D-2BB3157FB7B9}" dt="2024-02-18T09:26:20.335" v="2764" actId="20577"/>
          <ac:spMkLst>
            <pc:docMk/>
            <pc:sldMk cId="2009331467" sldId="346"/>
            <ac:spMk id="3" creationId="{E3560C0B-01D5-3FC0-2F38-50A3E48E6FB5}"/>
          </ac:spMkLst>
        </pc:spChg>
        <pc:picChg chg="del">
          <ac:chgData name="Srinija Beesagouni" userId="fe671578-5e90-4e14-85f7-f49b9d8c47b1" providerId="ADAL" clId="{25555813-F13B-483A-9E0D-2BB3157FB7B9}" dt="2024-02-18T09:13:50.898" v="2355" actId="478"/>
          <ac:picMkLst>
            <pc:docMk/>
            <pc:sldMk cId="2009331467" sldId="346"/>
            <ac:picMk id="4" creationId="{9307CC98-AE5C-00D6-14A7-A6124912FC98}"/>
          </ac:picMkLst>
        </pc:picChg>
        <pc:picChg chg="add mod">
          <ac:chgData name="Srinija Beesagouni" userId="fe671578-5e90-4e14-85f7-f49b9d8c47b1" providerId="ADAL" clId="{25555813-F13B-483A-9E0D-2BB3157FB7B9}" dt="2024-02-18T09:33:08.498" v="3002" actId="1076"/>
          <ac:picMkLst>
            <pc:docMk/>
            <pc:sldMk cId="2009331467" sldId="346"/>
            <ac:picMk id="6" creationId="{073B7A83-E35F-46EB-1122-C49347FD32C4}"/>
          </ac:picMkLst>
        </pc:picChg>
        <pc:picChg chg="add mod">
          <ac:chgData name="Srinija Beesagouni" userId="fe671578-5e90-4e14-85f7-f49b9d8c47b1" providerId="ADAL" clId="{25555813-F13B-483A-9E0D-2BB3157FB7B9}" dt="2024-02-18T09:33:02.494" v="3000" actId="1076"/>
          <ac:picMkLst>
            <pc:docMk/>
            <pc:sldMk cId="2009331467" sldId="346"/>
            <ac:picMk id="8" creationId="{E6052C25-0960-91A0-E39C-8AE0797249DB}"/>
          </ac:picMkLst>
        </pc:picChg>
      </pc:sldChg>
      <pc:sldChg chg="addSp delSp modSp mod">
        <pc:chgData name="Srinija Beesagouni" userId="fe671578-5e90-4e14-85f7-f49b9d8c47b1" providerId="ADAL" clId="{25555813-F13B-483A-9E0D-2BB3157FB7B9}" dt="2024-02-18T10:10:13.450" v="5050" actId="20577"/>
        <pc:sldMkLst>
          <pc:docMk/>
          <pc:sldMk cId="54773394" sldId="347"/>
        </pc:sldMkLst>
        <pc:spChg chg="mod">
          <ac:chgData name="Srinija Beesagouni" userId="fe671578-5e90-4e14-85f7-f49b9d8c47b1" providerId="ADAL" clId="{25555813-F13B-483A-9E0D-2BB3157FB7B9}" dt="2024-02-18T09:37:56.106" v="3269" actId="20577"/>
          <ac:spMkLst>
            <pc:docMk/>
            <pc:sldMk cId="54773394" sldId="347"/>
            <ac:spMk id="2" creationId="{FF9161E1-4E24-1206-1713-AA8F1948C53E}"/>
          </ac:spMkLst>
        </pc:spChg>
        <pc:spChg chg="mod">
          <ac:chgData name="Srinija Beesagouni" userId="fe671578-5e90-4e14-85f7-f49b9d8c47b1" providerId="ADAL" clId="{25555813-F13B-483A-9E0D-2BB3157FB7B9}" dt="2024-02-18T10:10:13.450" v="5050" actId="20577"/>
          <ac:spMkLst>
            <pc:docMk/>
            <pc:sldMk cId="54773394" sldId="347"/>
            <ac:spMk id="3" creationId="{E3560C0B-01D5-3FC0-2F38-50A3E48E6FB5}"/>
          </ac:spMkLst>
        </pc:spChg>
        <pc:picChg chg="add del mod">
          <ac:chgData name="Srinija Beesagouni" userId="fe671578-5e90-4e14-85f7-f49b9d8c47b1" providerId="ADAL" clId="{25555813-F13B-483A-9E0D-2BB3157FB7B9}" dt="2024-02-18T09:31:27.950" v="2931" actId="478"/>
          <ac:picMkLst>
            <pc:docMk/>
            <pc:sldMk cId="54773394" sldId="347"/>
            <ac:picMk id="4" creationId="{689B156A-4CA3-E30F-7188-B76954F6EB05}"/>
          </ac:picMkLst>
        </pc:picChg>
        <pc:picChg chg="del">
          <ac:chgData name="Srinija Beesagouni" userId="fe671578-5e90-4e14-85f7-f49b9d8c47b1" providerId="ADAL" clId="{25555813-F13B-483A-9E0D-2BB3157FB7B9}" dt="2024-02-18T09:28:56.225" v="2808" actId="478"/>
          <ac:picMkLst>
            <pc:docMk/>
            <pc:sldMk cId="54773394" sldId="347"/>
            <ac:picMk id="5" creationId="{E9AAC37A-5D6E-5A2D-8ED6-6EBD64FF2591}"/>
          </ac:picMkLst>
        </pc:picChg>
        <pc:picChg chg="add del mod">
          <ac:chgData name="Srinija Beesagouni" userId="fe671578-5e90-4e14-85f7-f49b9d8c47b1" providerId="ADAL" clId="{25555813-F13B-483A-9E0D-2BB3157FB7B9}" dt="2024-02-18T09:37:47.641" v="3265" actId="478"/>
          <ac:picMkLst>
            <pc:docMk/>
            <pc:sldMk cId="54773394" sldId="347"/>
            <ac:picMk id="7" creationId="{7C6F16E9-2902-6D0A-94DD-CB018D9223D7}"/>
          </ac:picMkLst>
        </pc:picChg>
        <pc:picChg chg="add mod">
          <ac:chgData name="Srinija Beesagouni" userId="fe671578-5e90-4e14-85f7-f49b9d8c47b1" providerId="ADAL" clId="{25555813-F13B-483A-9E0D-2BB3157FB7B9}" dt="2024-02-18T09:38:00.222" v="3270" actId="1076"/>
          <ac:picMkLst>
            <pc:docMk/>
            <pc:sldMk cId="54773394" sldId="347"/>
            <ac:picMk id="8" creationId="{145DDD91-D550-AEE0-6E63-871F90BC1928}"/>
          </ac:picMkLst>
        </pc:picChg>
      </pc:sldChg>
      <pc:sldChg chg="addSp delSp modSp mod">
        <pc:chgData name="Srinija Beesagouni" userId="fe671578-5e90-4e14-85f7-f49b9d8c47b1" providerId="ADAL" clId="{25555813-F13B-483A-9E0D-2BB3157FB7B9}" dt="2024-02-18T10:10:05.405" v="5048" actId="20577"/>
        <pc:sldMkLst>
          <pc:docMk/>
          <pc:sldMk cId="2632828835" sldId="348"/>
        </pc:sldMkLst>
        <pc:spChg chg="mod">
          <ac:chgData name="Srinija Beesagouni" userId="fe671578-5e90-4e14-85f7-f49b9d8c47b1" providerId="ADAL" clId="{25555813-F13B-483A-9E0D-2BB3157FB7B9}" dt="2024-02-18T09:40:26.896" v="3475" actId="20577"/>
          <ac:spMkLst>
            <pc:docMk/>
            <pc:sldMk cId="2632828835" sldId="348"/>
            <ac:spMk id="2" creationId="{FF9161E1-4E24-1206-1713-AA8F1948C53E}"/>
          </ac:spMkLst>
        </pc:spChg>
        <pc:spChg chg="mod">
          <ac:chgData name="Srinija Beesagouni" userId="fe671578-5e90-4e14-85f7-f49b9d8c47b1" providerId="ADAL" clId="{25555813-F13B-483A-9E0D-2BB3157FB7B9}" dt="2024-02-18T10:10:05.405" v="5048" actId="20577"/>
          <ac:spMkLst>
            <pc:docMk/>
            <pc:sldMk cId="2632828835" sldId="348"/>
            <ac:spMk id="3" creationId="{E3560C0B-01D5-3FC0-2F38-50A3E48E6FB5}"/>
          </ac:spMkLst>
        </pc:spChg>
        <pc:picChg chg="del">
          <ac:chgData name="Srinija Beesagouni" userId="fe671578-5e90-4e14-85f7-f49b9d8c47b1" providerId="ADAL" clId="{25555813-F13B-483A-9E0D-2BB3157FB7B9}" dt="2024-02-18T09:39:32.272" v="3304" actId="478"/>
          <ac:picMkLst>
            <pc:docMk/>
            <pc:sldMk cId="2632828835" sldId="348"/>
            <ac:picMk id="4" creationId="{77F37A45-D1C3-1857-2808-136C65EADFCD}"/>
          </ac:picMkLst>
        </pc:picChg>
        <pc:picChg chg="del">
          <ac:chgData name="Srinija Beesagouni" userId="fe671578-5e90-4e14-85f7-f49b9d8c47b1" providerId="ADAL" clId="{25555813-F13B-483A-9E0D-2BB3157FB7B9}" dt="2024-02-18T09:39:31.761" v="3303" actId="478"/>
          <ac:picMkLst>
            <pc:docMk/>
            <pc:sldMk cId="2632828835" sldId="348"/>
            <ac:picMk id="6" creationId="{87B0D629-A1CF-14CB-DB5E-696CB8039FCD}"/>
          </ac:picMkLst>
        </pc:picChg>
        <pc:picChg chg="add mod">
          <ac:chgData name="Srinija Beesagouni" userId="fe671578-5e90-4e14-85f7-f49b9d8c47b1" providerId="ADAL" clId="{25555813-F13B-483A-9E0D-2BB3157FB7B9}" dt="2024-02-18T09:40:12.270" v="3434" actId="14100"/>
          <ac:picMkLst>
            <pc:docMk/>
            <pc:sldMk cId="2632828835" sldId="348"/>
            <ac:picMk id="7" creationId="{FBA6963B-76F3-E18D-3463-477814B013C4}"/>
          </ac:picMkLst>
        </pc:picChg>
      </pc:sldChg>
      <pc:sldChg chg="addSp delSp modSp mod">
        <pc:chgData name="Srinija Beesagouni" userId="fe671578-5e90-4e14-85f7-f49b9d8c47b1" providerId="ADAL" clId="{25555813-F13B-483A-9E0D-2BB3157FB7B9}" dt="2024-02-18T09:55:54.718" v="4259" actId="113"/>
        <pc:sldMkLst>
          <pc:docMk/>
          <pc:sldMk cId="1499808536" sldId="350"/>
        </pc:sldMkLst>
        <pc:spChg chg="mod">
          <ac:chgData name="Srinija Beesagouni" userId="fe671578-5e90-4e14-85f7-f49b9d8c47b1" providerId="ADAL" clId="{25555813-F13B-483A-9E0D-2BB3157FB7B9}" dt="2024-02-18T09:55:54.718" v="4259" actId="113"/>
          <ac:spMkLst>
            <pc:docMk/>
            <pc:sldMk cId="1499808536" sldId="350"/>
            <ac:spMk id="2" creationId="{AF6548C7-D40E-E401-2361-03E907DFC942}"/>
          </ac:spMkLst>
        </pc:spChg>
        <pc:spChg chg="mod">
          <ac:chgData name="Srinija Beesagouni" userId="fe671578-5e90-4e14-85f7-f49b9d8c47b1" providerId="ADAL" clId="{25555813-F13B-483A-9E0D-2BB3157FB7B9}" dt="2024-02-18T09:41:14.694" v="3495" actId="20577"/>
          <ac:spMkLst>
            <pc:docMk/>
            <pc:sldMk cId="1499808536" sldId="350"/>
            <ac:spMk id="3" creationId="{5BAD95FC-AB16-476B-47B6-BFE34BBD6087}"/>
          </ac:spMkLst>
        </pc:spChg>
        <pc:picChg chg="del">
          <ac:chgData name="Srinija Beesagouni" userId="fe671578-5e90-4e14-85f7-f49b9d8c47b1" providerId="ADAL" clId="{25555813-F13B-483A-9E0D-2BB3157FB7B9}" dt="2024-02-18T09:40:46.659" v="3476" actId="478"/>
          <ac:picMkLst>
            <pc:docMk/>
            <pc:sldMk cId="1499808536" sldId="350"/>
            <ac:picMk id="4" creationId="{1FFE8B6E-F290-07B3-8191-BF7A8B92B648}"/>
          </ac:picMkLst>
        </pc:picChg>
        <pc:picChg chg="add mod">
          <ac:chgData name="Srinija Beesagouni" userId="fe671578-5e90-4e14-85f7-f49b9d8c47b1" providerId="ADAL" clId="{25555813-F13B-483A-9E0D-2BB3157FB7B9}" dt="2024-02-18T09:53:18.830" v="4177" actId="1076"/>
          <ac:picMkLst>
            <pc:docMk/>
            <pc:sldMk cId="1499808536" sldId="350"/>
            <ac:picMk id="6" creationId="{F8764323-6D3B-464E-8843-17D3EFF3F42B}"/>
          </ac:picMkLst>
        </pc:picChg>
      </pc:sldChg>
      <pc:sldChg chg="addSp delSp modSp mod">
        <pc:chgData name="Srinija Beesagouni" userId="fe671578-5e90-4e14-85f7-f49b9d8c47b1" providerId="ADAL" clId="{25555813-F13B-483A-9E0D-2BB3157FB7B9}" dt="2024-02-18T10:13:13.277" v="5074"/>
        <pc:sldMkLst>
          <pc:docMk/>
          <pc:sldMk cId="4199251276" sldId="351"/>
        </pc:sldMkLst>
        <pc:spChg chg="mod">
          <ac:chgData name="Srinija Beesagouni" userId="fe671578-5e90-4e14-85f7-f49b9d8c47b1" providerId="ADAL" clId="{25555813-F13B-483A-9E0D-2BB3157FB7B9}" dt="2024-02-18T10:07:35.838" v="4920" actId="20577"/>
          <ac:spMkLst>
            <pc:docMk/>
            <pc:sldMk cId="4199251276" sldId="351"/>
            <ac:spMk id="2" creationId="{AF6548C7-D40E-E401-2361-03E907DFC942}"/>
          </ac:spMkLst>
        </pc:spChg>
        <pc:spChg chg="mod">
          <ac:chgData name="Srinija Beesagouni" userId="fe671578-5e90-4e14-85f7-f49b9d8c47b1" providerId="ADAL" clId="{25555813-F13B-483A-9E0D-2BB3157FB7B9}" dt="2024-02-18T10:13:13.277" v="5074"/>
          <ac:spMkLst>
            <pc:docMk/>
            <pc:sldMk cId="4199251276" sldId="351"/>
            <ac:spMk id="3" creationId="{5BAD95FC-AB16-476B-47B6-BFE34BBD6087}"/>
          </ac:spMkLst>
        </pc:spChg>
        <pc:picChg chg="add mod">
          <ac:chgData name="Srinija Beesagouni" userId="fe671578-5e90-4e14-85f7-f49b9d8c47b1" providerId="ADAL" clId="{25555813-F13B-483A-9E0D-2BB3157FB7B9}" dt="2024-02-18T10:07:43.247" v="4925" actId="1076"/>
          <ac:picMkLst>
            <pc:docMk/>
            <pc:sldMk cId="4199251276" sldId="351"/>
            <ac:picMk id="5" creationId="{BBD247DA-6BB6-3939-EB5A-F2DDB20296BE}"/>
          </ac:picMkLst>
        </pc:picChg>
        <pc:picChg chg="del">
          <ac:chgData name="Srinija Beesagouni" userId="fe671578-5e90-4e14-85f7-f49b9d8c47b1" providerId="ADAL" clId="{25555813-F13B-483A-9E0D-2BB3157FB7B9}" dt="2024-02-18T10:03:59.997" v="4696" actId="478"/>
          <ac:picMkLst>
            <pc:docMk/>
            <pc:sldMk cId="4199251276" sldId="351"/>
            <ac:picMk id="11" creationId="{D77758DB-E43F-A13F-30AA-C5970254FF66}"/>
          </ac:picMkLst>
        </pc:picChg>
      </pc:sldChg>
      <pc:sldChg chg="addSp delSp modSp mod">
        <pc:chgData name="Srinija Beesagouni" userId="fe671578-5e90-4e14-85f7-f49b9d8c47b1" providerId="ADAL" clId="{25555813-F13B-483A-9E0D-2BB3157FB7B9}" dt="2024-02-18T10:12:57.436" v="5072" actId="20577"/>
        <pc:sldMkLst>
          <pc:docMk/>
          <pc:sldMk cId="666449763" sldId="352"/>
        </pc:sldMkLst>
        <pc:spChg chg="mod">
          <ac:chgData name="Srinija Beesagouni" userId="fe671578-5e90-4e14-85f7-f49b9d8c47b1" providerId="ADAL" clId="{25555813-F13B-483A-9E0D-2BB3157FB7B9}" dt="2024-02-18T10:00:47.042" v="4602" actId="20577"/>
          <ac:spMkLst>
            <pc:docMk/>
            <pc:sldMk cId="666449763" sldId="352"/>
            <ac:spMk id="2" creationId="{AF6548C7-D40E-E401-2361-03E907DFC942}"/>
          </ac:spMkLst>
        </pc:spChg>
        <pc:spChg chg="mod">
          <ac:chgData name="Srinija Beesagouni" userId="fe671578-5e90-4e14-85f7-f49b9d8c47b1" providerId="ADAL" clId="{25555813-F13B-483A-9E0D-2BB3157FB7B9}" dt="2024-02-18T10:12:57.436" v="5072" actId="20577"/>
          <ac:spMkLst>
            <pc:docMk/>
            <pc:sldMk cId="666449763" sldId="352"/>
            <ac:spMk id="3" creationId="{5BAD95FC-AB16-476B-47B6-BFE34BBD6087}"/>
          </ac:spMkLst>
        </pc:spChg>
        <pc:picChg chg="del">
          <ac:chgData name="Srinija Beesagouni" userId="fe671578-5e90-4e14-85f7-f49b9d8c47b1" providerId="ADAL" clId="{25555813-F13B-483A-9E0D-2BB3157FB7B9}" dt="2024-02-18T09:53:50.946" v="4178" actId="478"/>
          <ac:picMkLst>
            <pc:docMk/>
            <pc:sldMk cId="666449763" sldId="352"/>
            <ac:picMk id="4" creationId="{BEAE1752-2CB7-D6DF-3F51-FE09F863281E}"/>
          </ac:picMkLst>
        </pc:picChg>
        <pc:picChg chg="add mod">
          <ac:chgData name="Srinija Beesagouni" userId="fe671578-5e90-4e14-85f7-f49b9d8c47b1" providerId="ADAL" clId="{25555813-F13B-483A-9E0D-2BB3157FB7B9}" dt="2024-02-18T09:59:59.300" v="4517" actId="14100"/>
          <ac:picMkLst>
            <pc:docMk/>
            <pc:sldMk cId="666449763" sldId="352"/>
            <ac:picMk id="6" creationId="{2F9521CF-D512-72C3-5160-114AABF32C3C}"/>
          </ac:picMkLst>
        </pc:picChg>
      </pc:sldChg>
      <pc:sldChg chg="addSp delSp modSp mod">
        <pc:chgData name="Srinija Beesagouni" userId="fe671578-5e90-4e14-85f7-f49b9d8c47b1" providerId="ADAL" clId="{25555813-F13B-483A-9E0D-2BB3157FB7B9}" dt="2024-02-18T10:13:17.789" v="5075"/>
        <pc:sldMkLst>
          <pc:docMk/>
          <pc:sldMk cId="2778609468" sldId="353"/>
        </pc:sldMkLst>
        <pc:spChg chg="mod">
          <ac:chgData name="Srinija Beesagouni" userId="fe671578-5e90-4e14-85f7-f49b9d8c47b1" providerId="ADAL" clId="{25555813-F13B-483A-9E0D-2BB3157FB7B9}" dt="2024-02-18T10:09:18.384" v="5043" actId="5793"/>
          <ac:spMkLst>
            <pc:docMk/>
            <pc:sldMk cId="2778609468" sldId="353"/>
            <ac:spMk id="2" creationId="{AF6548C7-D40E-E401-2361-03E907DFC942}"/>
          </ac:spMkLst>
        </pc:spChg>
        <pc:spChg chg="mod">
          <ac:chgData name="Srinija Beesagouni" userId="fe671578-5e90-4e14-85f7-f49b9d8c47b1" providerId="ADAL" clId="{25555813-F13B-483A-9E0D-2BB3157FB7B9}" dt="2024-02-18T10:13:17.789" v="5075"/>
          <ac:spMkLst>
            <pc:docMk/>
            <pc:sldMk cId="2778609468" sldId="353"/>
            <ac:spMk id="3" creationId="{5BAD95FC-AB16-476B-47B6-BFE34BBD6087}"/>
          </ac:spMkLst>
        </pc:spChg>
        <pc:picChg chg="del">
          <ac:chgData name="Srinija Beesagouni" userId="fe671578-5e90-4e14-85f7-f49b9d8c47b1" providerId="ADAL" clId="{25555813-F13B-483A-9E0D-2BB3157FB7B9}" dt="2024-02-18T10:07:48.114" v="4926" actId="478"/>
          <ac:picMkLst>
            <pc:docMk/>
            <pc:sldMk cId="2778609468" sldId="353"/>
            <ac:picMk id="5" creationId="{991270B3-FB40-B268-6477-6122A327AE1A}"/>
          </ac:picMkLst>
        </pc:picChg>
        <pc:picChg chg="add mod">
          <ac:chgData name="Srinija Beesagouni" userId="fe671578-5e90-4e14-85f7-f49b9d8c47b1" providerId="ADAL" clId="{25555813-F13B-483A-9E0D-2BB3157FB7B9}" dt="2024-02-18T10:09:21.173" v="5044" actId="1076"/>
          <ac:picMkLst>
            <pc:docMk/>
            <pc:sldMk cId="2778609468" sldId="353"/>
            <ac:picMk id="6" creationId="{064400EC-C206-B0E1-7F51-622371527396}"/>
          </ac:picMkLst>
        </pc:picChg>
      </pc:sldChg>
      <pc:sldChg chg="del">
        <pc:chgData name="Srinija Beesagouni" userId="fe671578-5e90-4e14-85f7-f49b9d8c47b1" providerId="ADAL" clId="{25555813-F13B-483A-9E0D-2BB3157FB7B9}" dt="2024-02-18T10:15:08.305" v="5106" actId="2696"/>
        <pc:sldMkLst>
          <pc:docMk/>
          <pc:sldMk cId="3627669266" sldId="354"/>
        </pc:sldMkLst>
      </pc:sldChg>
      <pc:sldChg chg="del">
        <pc:chgData name="Srinija Beesagouni" userId="fe671578-5e90-4e14-85f7-f49b9d8c47b1" providerId="ADAL" clId="{25555813-F13B-483A-9E0D-2BB3157FB7B9}" dt="2024-02-18T10:15:05.238" v="5105" actId="2696"/>
        <pc:sldMkLst>
          <pc:docMk/>
          <pc:sldMk cId="2905826451" sldId="355"/>
        </pc:sldMkLst>
      </pc:sldChg>
      <pc:sldChg chg="del">
        <pc:chgData name="Srinija Beesagouni" userId="fe671578-5e90-4e14-85f7-f49b9d8c47b1" providerId="ADAL" clId="{25555813-F13B-483A-9E0D-2BB3157FB7B9}" dt="2024-02-18T10:14:12.769" v="5093" actId="2696"/>
        <pc:sldMkLst>
          <pc:docMk/>
          <pc:sldMk cId="2120912262" sldId="356"/>
        </pc:sldMkLst>
      </pc:sldChg>
      <pc:sldChg chg="del">
        <pc:chgData name="Srinija Beesagouni" userId="fe671578-5e90-4e14-85f7-f49b9d8c47b1" providerId="ADAL" clId="{25555813-F13B-483A-9E0D-2BB3157FB7B9}" dt="2024-02-18T10:14:08.947" v="5092" actId="2696"/>
        <pc:sldMkLst>
          <pc:docMk/>
          <pc:sldMk cId="182686107" sldId="357"/>
        </pc:sldMkLst>
      </pc:sldChg>
      <pc:sldChg chg="del">
        <pc:chgData name="Srinija Beesagouni" userId="fe671578-5e90-4e14-85f7-f49b9d8c47b1" providerId="ADAL" clId="{25555813-F13B-483A-9E0D-2BB3157FB7B9}" dt="2024-02-18T10:14:15.659" v="5094" actId="2696"/>
        <pc:sldMkLst>
          <pc:docMk/>
          <pc:sldMk cId="3904339824" sldId="358"/>
        </pc:sldMkLst>
      </pc:sldChg>
      <pc:sldChg chg="del">
        <pc:chgData name="Srinija Beesagouni" userId="fe671578-5e90-4e14-85f7-f49b9d8c47b1" providerId="ADAL" clId="{25555813-F13B-483A-9E0D-2BB3157FB7B9}" dt="2024-02-18T10:14:03.178" v="5090" actId="2696"/>
        <pc:sldMkLst>
          <pc:docMk/>
          <pc:sldMk cId="1091658850" sldId="359"/>
        </pc:sldMkLst>
      </pc:sldChg>
      <pc:sldChg chg="del">
        <pc:chgData name="Srinija Beesagouni" userId="fe671578-5e90-4e14-85f7-f49b9d8c47b1" providerId="ADAL" clId="{25555813-F13B-483A-9E0D-2BB3157FB7B9}" dt="2024-02-18T10:14:01.120" v="5089" actId="2696"/>
        <pc:sldMkLst>
          <pc:docMk/>
          <pc:sldMk cId="1480949542" sldId="360"/>
        </pc:sldMkLst>
      </pc:sldChg>
      <pc:sldChg chg="del">
        <pc:chgData name="Srinija Beesagouni" userId="fe671578-5e90-4e14-85f7-f49b9d8c47b1" providerId="ADAL" clId="{25555813-F13B-483A-9E0D-2BB3157FB7B9}" dt="2024-02-18T10:13:59.121" v="5088" actId="2696"/>
        <pc:sldMkLst>
          <pc:docMk/>
          <pc:sldMk cId="1691610078" sldId="361"/>
        </pc:sldMkLst>
      </pc:sldChg>
      <pc:sldChg chg="del">
        <pc:chgData name="Srinija Beesagouni" userId="fe671578-5e90-4e14-85f7-f49b9d8c47b1" providerId="ADAL" clId="{25555813-F13B-483A-9E0D-2BB3157FB7B9}" dt="2024-02-18T10:13:54.615" v="5087" actId="2696"/>
        <pc:sldMkLst>
          <pc:docMk/>
          <pc:sldMk cId="2665904009" sldId="362"/>
        </pc:sldMkLst>
      </pc:sldChg>
      <pc:sldChg chg="del">
        <pc:chgData name="Srinija Beesagouni" userId="fe671578-5e90-4e14-85f7-f49b9d8c47b1" providerId="ADAL" clId="{25555813-F13B-483A-9E0D-2BB3157FB7B9}" dt="2024-02-18T10:13:52.841" v="5086" actId="2696"/>
        <pc:sldMkLst>
          <pc:docMk/>
          <pc:sldMk cId="4272774061" sldId="363"/>
        </pc:sldMkLst>
      </pc:sldChg>
      <pc:sldChg chg="del">
        <pc:chgData name="Srinija Beesagouni" userId="fe671578-5e90-4e14-85f7-f49b9d8c47b1" providerId="ADAL" clId="{25555813-F13B-483A-9E0D-2BB3157FB7B9}" dt="2024-02-18T10:13:50.985" v="5085" actId="2696"/>
        <pc:sldMkLst>
          <pc:docMk/>
          <pc:sldMk cId="1048983140" sldId="364"/>
        </pc:sldMkLst>
      </pc:sldChg>
      <pc:sldChg chg="del">
        <pc:chgData name="Srinija Beesagouni" userId="fe671578-5e90-4e14-85f7-f49b9d8c47b1" providerId="ADAL" clId="{25555813-F13B-483A-9E0D-2BB3157FB7B9}" dt="2024-02-18T10:13:47.082" v="5084" actId="2696"/>
        <pc:sldMkLst>
          <pc:docMk/>
          <pc:sldMk cId="3053837899" sldId="365"/>
        </pc:sldMkLst>
      </pc:sldChg>
      <pc:sldChg chg="del">
        <pc:chgData name="Srinija Beesagouni" userId="fe671578-5e90-4e14-85f7-f49b9d8c47b1" providerId="ADAL" clId="{25555813-F13B-483A-9E0D-2BB3157FB7B9}" dt="2024-02-18T10:13:44.911" v="5083" actId="2696"/>
        <pc:sldMkLst>
          <pc:docMk/>
          <pc:sldMk cId="3080725347" sldId="366"/>
        </pc:sldMkLst>
      </pc:sldChg>
      <pc:sldChg chg="del">
        <pc:chgData name="Srinija Beesagouni" userId="fe671578-5e90-4e14-85f7-f49b9d8c47b1" providerId="ADAL" clId="{25555813-F13B-483A-9E0D-2BB3157FB7B9}" dt="2024-02-18T10:13:42.172" v="5082" actId="2696"/>
        <pc:sldMkLst>
          <pc:docMk/>
          <pc:sldMk cId="1385282321" sldId="367"/>
        </pc:sldMkLst>
      </pc:sldChg>
      <pc:sldChg chg="del">
        <pc:chgData name="Srinija Beesagouni" userId="fe671578-5e90-4e14-85f7-f49b9d8c47b1" providerId="ADAL" clId="{25555813-F13B-483A-9E0D-2BB3157FB7B9}" dt="2024-02-18T10:13:38.680" v="5080" actId="2696"/>
        <pc:sldMkLst>
          <pc:docMk/>
          <pc:sldMk cId="1036250026" sldId="368"/>
        </pc:sldMkLst>
      </pc:sldChg>
      <pc:sldChg chg="del">
        <pc:chgData name="Srinija Beesagouni" userId="fe671578-5e90-4e14-85f7-f49b9d8c47b1" providerId="ADAL" clId="{25555813-F13B-483A-9E0D-2BB3157FB7B9}" dt="2024-02-18T10:13:40.609" v="5081" actId="2696"/>
        <pc:sldMkLst>
          <pc:docMk/>
          <pc:sldMk cId="2547181599" sldId="369"/>
        </pc:sldMkLst>
      </pc:sldChg>
      <pc:sldChg chg="del">
        <pc:chgData name="Srinija Beesagouni" userId="fe671578-5e90-4e14-85f7-f49b9d8c47b1" providerId="ADAL" clId="{25555813-F13B-483A-9E0D-2BB3157FB7B9}" dt="2024-02-18T10:13:37.006" v="5079" actId="2696"/>
        <pc:sldMkLst>
          <pc:docMk/>
          <pc:sldMk cId="3055957990" sldId="370"/>
        </pc:sldMkLst>
      </pc:sldChg>
      <pc:sldChg chg="del">
        <pc:chgData name="Srinija Beesagouni" userId="fe671578-5e90-4e14-85f7-f49b9d8c47b1" providerId="ADAL" clId="{25555813-F13B-483A-9E0D-2BB3157FB7B9}" dt="2024-02-18T10:13:35.314" v="5078" actId="2696"/>
        <pc:sldMkLst>
          <pc:docMk/>
          <pc:sldMk cId="1818871594" sldId="371"/>
        </pc:sldMkLst>
      </pc:sldChg>
      <pc:sldChg chg="del">
        <pc:chgData name="Srinija Beesagouni" userId="fe671578-5e90-4e14-85f7-f49b9d8c47b1" providerId="ADAL" clId="{25555813-F13B-483A-9E0D-2BB3157FB7B9}" dt="2024-02-18T10:13:33.546" v="5077" actId="2696"/>
        <pc:sldMkLst>
          <pc:docMk/>
          <pc:sldMk cId="3152700819" sldId="372"/>
        </pc:sldMkLst>
      </pc:sldChg>
      <pc:sldChg chg="modSp mod">
        <pc:chgData name="Srinija Beesagouni" userId="fe671578-5e90-4e14-85f7-f49b9d8c47b1" providerId="ADAL" clId="{25555813-F13B-483A-9E0D-2BB3157FB7B9}" dt="2024-02-18T10:14:59.266" v="5104" actId="20577"/>
        <pc:sldMkLst>
          <pc:docMk/>
          <pc:sldMk cId="2573251713" sldId="373"/>
        </pc:sldMkLst>
        <pc:spChg chg="mod">
          <ac:chgData name="Srinija Beesagouni" userId="fe671578-5e90-4e14-85f7-f49b9d8c47b1" providerId="ADAL" clId="{25555813-F13B-483A-9E0D-2BB3157FB7B9}" dt="2024-02-18T10:14:59.266" v="5104" actId="20577"/>
          <ac:spMkLst>
            <pc:docMk/>
            <pc:sldMk cId="2573251713" sldId="373"/>
            <ac:spMk id="2" creationId="{AF6548C7-D40E-E401-2361-03E907DFC942}"/>
          </ac:spMkLst>
        </pc:spChg>
      </pc:sldChg>
      <pc:sldChg chg="del">
        <pc:chgData name="Srinija Beesagouni" userId="fe671578-5e90-4e14-85f7-f49b9d8c47b1" providerId="ADAL" clId="{25555813-F13B-483A-9E0D-2BB3157FB7B9}" dt="2024-02-18T10:13:31.322" v="5076" actId="2696"/>
        <pc:sldMkLst>
          <pc:docMk/>
          <pc:sldMk cId="4209769449" sldId="374"/>
        </pc:sldMkLst>
      </pc:sldChg>
      <pc:sldChg chg="addSp delSp modSp mod">
        <pc:chgData name="Srinija Beesagouni" userId="fe671578-5e90-4e14-85f7-f49b9d8c47b1" providerId="ADAL" clId="{25555813-F13B-483A-9E0D-2BB3157FB7B9}" dt="2024-02-18T10:13:08.880" v="5073"/>
        <pc:sldMkLst>
          <pc:docMk/>
          <pc:sldMk cId="4283190554" sldId="375"/>
        </pc:sldMkLst>
        <pc:spChg chg="mod">
          <ac:chgData name="Srinija Beesagouni" userId="fe671578-5e90-4e14-85f7-f49b9d8c47b1" providerId="ADAL" clId="{25555813-F13B-483A-9E0D-2BB3157FB7B9}" dt="2024-02-18T10:03:22.117" v="4695" actId="20577"/>
          <ac:spMkLst>
            <pc:docMk/>
            <pc:sldMk cId="4283190554" sldId="375"/>
            <ac:spMk id="2" creationId="{AF6548C7-D40E-E401-2361-03E907DFC942}"/>
          </ac:spMkLst>
        </pc:spChg>
        <pc:spChg chg="mod">
          <ac:chgData name="Srinija Beesagouni" userId="fe671578-5e90-4e14-85f7-f49b9d8c47b1" providerId="ADAL" clId="{25555813-F13B-483A-9E0D-2BB3157FB7B9}" dt="2024-02-18T10:13:08.880" v="5073"/>
          <ac:spMkLst>
            <pc:docMk/>
            <pc:sldMk cId="4283190554" sldId="375"/>
            <ac:spMk id="3" creationId="{5BAD95FC-AB16-476B-47B6-BFE34BBD6087}"/>
          </ac:spMkLst>
        </pc:spChg>
        <pc:spChg chg="add del mod">
          <ac:chgData name="Srinija Beesagouni" userId="fe671578-5e90-4e14-85f7-f49b9d8c47b1" providerId="ADAL" clId="{25555813-F13B-483A-9E0D-2BB3157FB7B9}" dt="2024-02-18T09:57:38.379" v="4483"/>
          <ac:spMkLst>
            <pc:docMk/>
            <pc:sldMk cId="4283190554" sldId="375"/>
            <ac:spMk id="4" creationId="{12FFBD07-132A-B338-6F3B-12B012DBBDEC}"/>
          </ac:spMkLst>
        </pc:spChg>
        <pc:picChg chg="del">
          <ac:chgData name="Srinija Beesagouni" userId="fe671578-5e90-4e14-85f7-f49b9d8c47b1" providerId="ADAL" clId="{25555813-F13B-483A-9E0D-2BB3157FB7B9}" dt="2024-02-18T09:56:17.390" v="4260" actId="478"/>
          <ac:picMkLst>
            <pc:docMk/>
            <pc:sldMk cId="4283190554" sldId="375"/>
            <ac:picMk id="6" creationId="{78FEB3C4-F293-437E-29C3-B61A9EE27090}"/>
          </ac:picMkLst>
        </pc:picChg>
        <pc:picChg chg="add mod">
          <ac:chgData name="Srinija Beesagouni" userId="fe671578-5e90-4e14-85f7-f49b9d8c47b1" providerId="ADAL" clId="{25555813-F13B-483A-9E0D-2BB3157FB7B9}" dt="2024-02-18T10:02:24.685" v="4692" actId="14100"/>
          <ac:picMkLst>
            <pc:docMk/>
            <pc:sldMk cId="4283190554" sldId="375"/>
            <ac:picMk id="7" creationId="{27780727-FED3-3181-ED8A-5797BAF0320C}"/>
          </ac:picMkLst>
        </pc:picChg>
        <pc:picChg chg="del">
          <ac:chgData name="Srinija Beesagouni" userId="fe671578-5e90-4e14-85f7-f49b9d8c47b1" providerId="ADAL" clId="{25555813-F13B-483A-9E0D-2BB3157FB7B9}" dt="2024-02-18T09:56:17.999" v="4261" actId="478"/>
          <ac:picMkLst>
            <pc:docMk/>
            <pc:sldMk cId="4283190554" sldId="375"/>
            <ac:picMk id="9" creationId="{B853FC2F-2A90-04D9-3A01-96CCE8EE4FB3}"/>
          </ac:picMkLst>
        </pc:picChg>
      </pc:sldChg>
      <pc:sldChg chg="del">
        <pc:chgData name="Srinija Beesagouni" userId="fe671578-5e90-4e14-85f7-f49b9d8c47b1" providerId="ADAL" clId="{25555813-F13B-483A-9E0D-2BB3157FB7B9}" dt="2024-02-18T10:14:06.042" v="5091" actId="2696"/>
        <pc:sldMkLst>
          <pc:docMk/>
          <pc:sldMk cId="1334395219" sldId="376"/>
        </pc:sldMkLst>
      </pc:sldChg>
      <pc:sldChg chg="modSp add mod">
        <pc:chgData name="Srinija Beesagouni" userId="fe671578-5e90-4e14-85f7-f49b9d8c47b1" providerId="ADAL" clId="{25555813-F13B-483A-9E0D-2BB3157FB7B9}" dt="2024-02-18T10:15:22.649" v="5107" actId="20577"/>
        <pc:sldMkLst>
          <pc:docMk/>
          <pc:sldMk cId="2012114581" sldId="379"/>
        </pc:sldMkLst>
        <pc:spChg chg="mod">
          <ac:chgData name="Srinija Beesagouni" userId="fe671578-5e90-4e14-85f7-f49b9d8c47b1" providerId="ADAL" clId="{25555813-F13B-483A-9E0D-2BB3157FB7B9}" dt="2024-02-18T10:15:22.649" v="5107" actId="20577"/>
          <ac:spMkLst>
            <pc:docMk/>
            <pc:sldMk cId="2012114581" sldId="379"/>
            <ac:spMk id="2" creationId="{FF9161E1-4E24-1206-1713-AA8F1948C53E}"/>
          </ac:spMkLst>
        </pc:spChg>
      </pc:sldChg>
      <pc:sldChg chg="add del">
        <pc:chgData name="Srinija Beesagouni" userId="fe671578-5e90-4e14-85f7-f49b9d8c47b1" providerId="ADAL" clId="{25555813-F13B-483A-9E0D-2BB3157FB7B9}" dt="2024-02-18T06:54:02.161" v="736" actId="2696"/>
        <pc:sldMkLst>
          <pc:docMk/>
          <pc:sldMk cId="2427231002" sldId="379"/>
        </pc:sldMkLst>
      </pc:sldChg>
      <pc:sldChg chg="addSp delSp modSp add mod">
        <pc:chgData name="Srinija Beesagouni" userId="fe671578-5e90-4e14-85f7-f49b9d8c47b1" providerId="ADAL" clId="{25555813-F13B-483A-9E0D-2BB3157FB7B9}" dt="2024-02-18T10:10:09.426" v="5049" actId="20577"/>
        <pc:sldMkLst>
          <pc:docMk/>
          <pc:sldMk cId="2610418840" sldId="380"/>
        </pc:sldMkLst>
        <pc:spChg chg="mod">
          <ac:chgData name="Srinija Beesagouni" userId="fe671578-5e90-4e14-85f7-f49b9d8c47b1" providerId="ADAL" clId="{25555813-F13B-483A-9E0D-2BB3157FB7B9}" dt="2024-02-18T09:43:51.299" v="3824" actId="20577"/>
          <ac:spMkLst>
            <pc:docMk/>
            <pc:sldMk cId="2610418840" sldId="380"/>
            <ac:spMk id="2" creationId="{FF9161E1-4E24-1206-1713-AA8F1948C53E}"/>
          </ac:spMkLst>
        </pc:spChg>
        <pc:spChg chg="mod">
          <ac:chgData name="Srinija Beesagouni" userId="fe671578-5e90-4e14-85f7-f49b9d8c47b1" providerId="ADAL" clId="{25555813-F13B-483A-9E0D-2BB3157FB7B9}" dt="2024-02-18T10:10:09.426" v="5049" actId="20577"/>
          <ac:spMkLst>
            <pc:docMk/>
            <pc:sldMk cId="2610418840" sldId="380"/>
            <ac:spMk id="3" creationId="{E3560C0B-01D5-3FC0-2F38-50A3E48E6FB5}"/>
          </ac:spMkLst>
        </pc:spChg>
        <pc:picChg chg="del">
          <ac:chgData name="Srinija Beesagouni" userId="fe671578-5e90-4e14-85f7-f49b9d8c47b1" providerId="ADAL" clId="{25555813-F13B-483A-9E0D-2BB3157FB7B9}" dt="2024-02-18T09:35:59.115" v="3163" actId="478"/>
          <ac:picMkLst>
            <pc:docMk/>
            <pc:sldMk cId="2610418840" sldId="380"/>
            <ac:picMk id="5" creationId="{E9AAC37A-5D6E-5A2D-8ED6-6EBD64FF2591}"/>
          </ac:picMkLst>
        </pc:picChg>
        <pc:picChg chg="add del mod">
          <ac:chgData name="Srinija Beesagouni" userId="fe671578-5e90-4e14-85f7-f49b9d8c47b1" providerId="ADAL" clId="{25555813-F13B-483A-9E0D-2BB3157FB7B9}" dt="2024-02-18T09:38:30.132" v="3299" actId="478"/>
          <ac:picMkLst>
            <pc:docMk/>
            <pc:sldMk cId="2610418840" sldId="380"/>
            <ac:picMk id="6" creationId="{F5959E9A-81C1-BBD1-4C21-AD90E0C9A5D7}"/>
          </ac:picMkLst>
        </pc:picChg>
        <pc:picChg chg="add mod">
          <ac:chgData name="Srinija Beesagouni" userId="fe671578-5e90-4e14-85f7-f49b9d8c47b1" providerId="ADAL" clId="{25555813-F13B-483A-9E0D-2BB3157FB7B9}" dt="2024-02-18T09:38:33.813" v="3302" actId="1076"/>
          <ac:picMkLst>
            <pc:docMk/>
            <pc:sldMk cId="2610418840" sldId="380"/>
            <ac:picMk id="8" creationId="{74678CA5-F1F6-BC9E-E441-62E75623071E}"/>
          </ac:picMkLst>
        </pc:picChg>
      </pc:sldChg>
      <pc:sldChg chg="addSp delSp modSp add mod">
        <pc:chgData name="Srinija Beesagouni" userId="fe671578-5e90-4e14-85f7-f49b9d8c47b1" providerId="ADAL" clId="{25555813-F13B-483A-9E0D-2BB3157FB7B9}" dt="2024-02-18T10:10:24.615" v="5051" actId="20577"/>
        <pc:sldMkLst>
          <pc:docMk/>
          <pc:sldMk cId="789693394" sldId="381"/>
        </pc:sldMkLst>
        <pc:spChg chg="mod">
          <ac:chgData name="Srinija Beesagouni" userId="fe671578-5e90-4e14-85f7-f49b9d8c47b1" providerId="ADAL" clId="{25555813-F13B-483A-9E0D-2BB3157FB7B9}" dt="2024-02-18T09:44:43.244" v="3929" actId="20577"/>
          <ac:spMkLst>
            <pc:docMk/>
            <pc:sldMk cId="789693394" sldId="381"/>
            <ac:spMk id="2" creationId="{FF9161E1-4E24-1206-1713-AA8F1948C53E}"/>
          </ac:spMkLst>
        </pc:spChg>
        <pc:spChg chg="mod">
          <ac:chgData name="Srinija Beesagouni" userId="fe671578-5e90-4e14-85f7-f49b9d8c47b1" providerId="ADAL" clId="{25555813-F13B-483A-9E0D-2BB3157FB7B9}" dt="2024-02-18T10:10:24.615" v="5051" actId="20577"/>
          <ac:spMkLst>
            <pc:docMk/>
            <pc:sldMk cId="789693394" sldId="381"/>
            <ac:spMk id="3" creationId="{E3560C0B-01D5-3FC0-2F38-50A3E48E6FB5}"/>
          </ac:spMkLst>
        </pc:spChg>
        <pc:picChg chg="add mod">
          <ac:chgData name="Srinija Beesagouni" userId="fe671578-5e90-4e14-85f7-f49b9d8c47b1" providerId="ADAL" clId="{25555813-F13B-483A-9E0D-2BB3157FB7B9}" dt="2024-02-18T09:44:03.206" v="3825" actId="14100"/>
          <ac:picMkLst>
            <pc:docMk/>
            <pc:sldMk cId="789693394" sldId="381"/>
            <ac:picMk id="5" creationId="{1F429138-7666-71EA-A60E-6A77AB4AC252}"/>
          </ac:picMkLst>
        </pc:picChg>
        <pc:picChg chg="del">
          <ac:chgData name="Srinija Beesagouni" userId="fe671578-5e90-4e14-85f7-f49b9d8c47b1" providerId="ADAL" clId="{25555813-F13B-483A-9E0D-2BB3157FB7B9}" dt="2024-02-18T09:33:40.125" v="3075" actId="478"/>
          <ac:picMkLst>
            <pc:docMk/>
            <pc:sldMk cId="789693394" sldId="381"/>
            <ac:picMk id="6" creationId="{073B7A83-E35F-46EB-1122-C49347FD32C4}"/>
          </ac:picMkLst>
        </pc:picChg>
        <pc:picChg chg="del">
          <ac:chgData name="Srinija Beesagouni" userId="fe671578-5e90-4e14-85f7-f49b9d8c47b1" providerId="ADAL" clId="{25555813-F13B-483A-9E0D-2BB3157FB7B9}" dt="2024-02-18T09:33:39.678" v="3074" actId="478"/>
          <ac:picMkLst>
            <pc:docMk/>
            <pc:sldMk cId="789693394" sldId="381"/>
            <ac:picMk id="8" creationId="{E6052C25-0960-91A0-E39C-8AE0797249DB}"/>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124DC60-ED5C-A0A9-32FF-EB9CEBE908A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752A3C1F-ADF4-CE3A-52F9-EA0622F9A22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CCFF64-C2FC-4AEF-A458-F36031735B51}" type="datetimeFigureOut">
              <a:rPr lang="en-IN" smtClean="0"/>
              <a:t>18-02-2024</a:t>
            </a:fld>
            <a:endParaRPr lang="en-IN"/>
          </a:p>
        </p:txBody>
      </p:sp>
      <p:sp>
        <p:nvSpPr>
          <p:cNvPr id="4" name="Footer Placeholder 3">
            <a:extLst>
              <a:ext uri="{FF2B5EF4-FFF2-40B4-BE49-F238E27FC236}">
                <a16:creationId xmlns:a16="http://schemas.microsoft.com/office/drawing/2014/main" id="{E0E3087E-814F-ACC7-FBF2-999301980C2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C29AFCF3-2DE5-40EF-DFFE-0AF77D45F9C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0DA79AD-5EF2-426C-9B91-E961902DCFFC}" type="slidenum">
              <a:rPr lang="en-IN" smtClean="0"/>
              <a:t>‹#›</a:t>
            </a:fld>
            <a:endParaRPr lang="en-IN"/>
          </a:p>
        </p:txBody>
      </p:sp>
    </p:spTree>
    <p:extLst>
      <p:ext uri="{BB962C8B-B14F-4D97-AF65-F5344CB8AC3E}">
        <p14:creationId xmlns:p14="http://schemas.microsoft.com/office/powerpoint/2010/main" val="157879106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2/18/2024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dirty="0"/>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dirty="0"/>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endParaRPr lang="en-US" dirty="0"/>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dirty="0">
                <a:solidFill>
                  <a:srgbClr val="201F1E"/>
                </a:solidFill>
                <a:effectLst/>
                <a:latin typeface="Calibri" panose="020F0502020204030204" pitchFamily="34" charset="0"/>
              </a:rPr>
              <a:t>Click to insert image or graphic here</a:t>
            </a:r>
            <a:endParaRPr lang="en-US"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endParaRPr lang="en-US" dirty="0"/>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en-US"/>
              <a:t>Click to edit Master title style</a:t>
            </a:r>
            <a:endParaRPr lang="en-US" dirty="0"/>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dirty="0">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endParaRPr lang="en-US" dirty="0"/>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220529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r>
              <a:rPr lang="en-US"/>
              <a:t>Click icon to add picture</a:t>
            </a:r>
            <a:endParaRPr lang="en-US" dirty="0"/>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endParaRPr lang="en-US" dirty="0"/>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dirty="0"/>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en-US"/>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endParaRPr lang="en-US" dirty="0"/>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endParaRPr lang="en-US" dirty="0"/>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50" r:id="rId2"/>
    <p:sldLayoutId id="2147483666" r:id="rId3"/>
    <p:sldLayoutId id="2147483659" r:id="rId4"/>
    <p:sldLayoutId id="2147483660" r:id="rId5"/>
    <p:sldLayoutId id="2147483663" r:id="rId6"/>
  </p:sldLayoutIdLst>
  <p:hf sldNum="0" hdr="0" ft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a:xfrm>
            <a:off x="3" y="1244863"/>
            <a:ext cx="12191998" cy="1323440"/>
          </a:xfrm>
        </p:spPr>
        <p:txBody>
          <a:bodyPr/>
          <a:lstStyle/>
          <a:p>
            <a:r>
              <a:rPr lang="en-US" dirty="0"/>
              <a:t>LEAD SCORING</a:t>
            </a:r>
          </a:p>
        </p:txBody>
      </p:sp>
      <p:sp>
        <p:nvSpPr>
          <p:cNvPr id="4" name="Subtitle 3">
            <a:extLst>
              <a:ext uri="{FF2B5EF4-FFF2-40B4-BE49-F238E27FC236}">
                <a16:creationId xmlns:a16="http://schemas.microsoft.com/office/drawing/2014/main" id="{2981AB9E-AF0F-CAD0-2DD2-D640FB871E66}"/>
              </a:ext>
            </a:extLst>
          </p:cNvPr>
          <p:cNvSpPr>
            <a:spLocks noGrp="1"/>
          </p:cNvSpPr>
          <p:nvPr>
            <p:ph type="subTitle" idx="1"/>
          </p:nvPr>
        </p:nvSpPr>
        <p:spPr/>
        <p:txBody>
          <a:bodyPr/>
          <a:lstStyle/>
          <a:p>
            <a:r>
              <a:rPr lang="en-US" dirty="0"/>
              <a:t>CASE STUDY</a:t>
            </a:r>
          </a:p>
        </p:txBody>
      </p:sp>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a:xfrm>
            <a:off x="0" y="5219700"/>
            <a:ext cx="12192000" cy="1636290"/>
          </a:xfrm>
        </p:spPr>
        <p:txBody>
          <a:bodyPr/>
          <a:lstStyle/>
          <a:p>
            <a:r>
              <a:rPr lang="en-US" dirty="0"/>
              <a:t>                                                                                By,</a:t>
            </a:r>
          </a:p>
          <a:p>
            <a:r>
              <a:rPr lang="en-US" dirty="0"/>
              <a:t>                                                                                       SRINIJA</a:t>
            </a:r>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6548C7-D40E-E401-2361-03E907DFC942}"/>
              </a:ext>
            </a:extLst>
          </p:cNvPr>
          <p:cNvSpPr>
            <a:spLocks noGrp="1"/>
          </p:cNvSpPr>
          <p:nvPr>
            <p:ph sz="quarter" idx="25"/>
          </p:nvPr>
        </p:nvSpPr>
        <p:spPr>
          <a:xfrm>
            <a:off x="871651" y="1038226"/>
            <a:ext cx="10493300" cy="5114924"/>
          </a:xfrm>
        </p:spPr>
        <p: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dirty="0">
                <a:solidFill>
                  <a:prstClr val="black"/>
                </a:solidFill>
                <a:latin typeface="Verdana" panose="020B0604030504040204" pitchFamily="34" charset="0"/>
                <a:ea typeface="Verdana" panose="020B0604030504040204" pitchFamily="34" charset="0"/>
                <a:cs typeface="Arial" panose="020B0604020202020204" pitchFamily="34" charset="0"/>
              </a:rPr>
              <a:t>Created dummy data for variables ('Lead Origin', 'Lead Source', 'Last Activity', '</a:t>
            </a:r>
            <a:r>
              <a:rPr lang="en-IN" sz="1800" dirty="0" err="1">
                <a:solidFill>
                  <a:prstClr val="black"/>
                </a:solidFill>
                <a:latin typeface="Verdana" panose="020B0604030504040204" pitchFamily="34" charset="0"/>
                <a:ea typeface="Verdana" panose="020B0604030504040204" pitchFamily="34" charset="0"/>
                <a:cs typeface="Arial" panose="020B0604020202020204" pitchFamily="34" charset="0"/>
              </a:rPr>
              <a:t>Specialization','What</a:t>
            </a:r>
            <a:r>
              <a:rPr lang="en-IN" sz="1800" dirty="0">
                <a:solidFill>
                  <a:prstClr val="black"/>
                </a:solidFill>
                <a:latin typeface="Verdana" panose="020B0604030504040204" pitchFamily="34" charset="0"/>
                <a:ea typeface="Verdana" panose="020B0604030504040204" pitchFamily="34" charset="0"/>
                <a:cs typeface="Arial" panose="020B0604020202020204" pitchFamily="34" charset="0"/>
              </a:rPr>
              <a:t> is your current </a:t>
            </a:r>
            <a:r>
              <a:rPr lang="en-IN" sz="1800" dirty="0" err="1">
                <a:solidFill>
                  <a:prstClr val="black"/>
                </a:solidFill>
                <a:latin typeface="Verdana" panose="020B0604030504040204" pitchFamily="34" charset="0"/>
                <a:ea typeface="Verdana" panose="020B0604030504040204" pitchFamily="34" charset="0"/>
                <a:cs typeface="Arial" panose="020B0604020202020204" pitchFamily="34" charset="0"/>
              </a:rPr>
              <a:t>occupation','Tags','City</a:t>
            </a:r>
            <a:r>
              <a:rPr lang="en-IN" sz="1800" dirty="0">
                <a:solidFill>
                  <a:prstClr val="black"/>
                </a:solidFill>
                <a:latin typeface="Verdana" panose="020B0604030504040204" pitchFamily="34" charset="0"/>
                <a:ea typeface="Verdana" panose="020B0604030504040204" pitchFamily="34" charset="0"/>
                <a:cs typeface="Arial" panose="020B0604020202020204" pitchFamily="34" charset="0"/>
              </a:rPr>
              <a:t>’) and merged with main dataset.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Arial" panose="020B0604020202020204" pitchFamily="34" charset="0"/>
              </a:rPr>
              <a:t>Train test split is </a:t>
            </a:r>
            <a:r>
              <a:rPr lang="en-IN" sz="1800" dirty="0">
                <a:solidFill>
                  <a:prstClr val="black"/>
                </a:solidFill>
                <a:latin typeface="Verdana" panose="020B0604030504040204" pitchFamily="34" charset="0"/>
                <a:ea typeface="Verdana" panose="020B0604030504040204" pitchFamily="34" charset="0"/>
                <a:cs typeface="Arial" panose="020B0604020202020204" pitchFamily="34" charset="0"/>
              </a:rPr>
              <a:t>performed with 70:30 ratio.</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Arial" panose="020B0604020202020204" pitchFamily="34" charset="0"/>
              </a:rPr>
              <a:t>Logi</a:t>
            </a:r>
            <a:r>
              <a:rPr lang="en-IN" sz="1800" dirty="0" err="1">
                <a:solidFill>
                  <a:prstClr val="black"/>
                </a:solidFill>
                <a:latin typeface="Verdana" panose="020B0604030504040204" pitchFamily="34" charset="0"/>
                <a:ea typeface="Verdana" panose="020B0604030504040204" pitchFamily="34" charset="0"/>
                <a:cs typeface="Arial" panose="020B0604020202020204" pitchFamily="34" charset="0"/>
              </a:rPr>
              <a:t>stic</a:t>
            </a:r>
            <a:r>
              <a:rPr lang="en-IN" sz="1800" dirty="0">
                <a:solidFill>
                  <a:prstClr val="black"/>
                </a:solidFill>
                <a:latin typeface="Verdana" panose="020B0604030504040204" pitchFamily="34" charset="0"/>
                <a:ea typeface="Verdana" panose="020B0604030504040204" pitchFamily="34" charset="0"/>
                <a:cs typeface="Arial" panose="020B0604020202020204" pitchFamily="34" charset="0"/>
              </a:rPr>
              <a:t> regression classification method used for model building.  </a:t>
            </a:r>
            <a:r>
              <a:rPr lang="en-IN" sz="1800" b="1" i="1" dirty="0">
                <a:solidFill>
                  <a:prstClr val="black"/>
                </a:solidFill>
                <a:latin typeface="Verdana" panose="020B0604030504040204" pitchFamily="34" charset="0"/>
                <a:ea typeface="Verdana" panose="020B0604030504040204" pitchFamily="34" charset="0"/>
                <a:cs typeface="Arial" panose="020B0604020202020204" pitchFamily="34" charset="0"/>
              </a:rPr>
              <a:t>ROC curve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Arial" panose="020B0604020202020204" pitchFamily="34" charset="0"/>
              </a:rPr>
              <a:t>Used RFE to </a:t>
            </a:r>
            <a:r>
              <a:rPr lang="en-IN" sz="1800" dirty="0">
                <a:solidFill>
                  <a:prstClr val="black"/>
                </a:solidFill>
                <a:latin typeface="Verdana" panose="020B0604030504040204" pitchFamily="34" charset="0"/>
                <a:ea typeface="Verdana" panose="020B0604030504040204" pitchFamily="34" charset="0"/>
                <a:cs typeface="Arial" panose="020B0604020202020204" pitchFamily="34" charset="0"/>
              </a:rPr>
              <a:t>choose top 15 variables </a:t>
            </a:r>
          </a:p>
          <a:p>
            <a:pPr marR="0" lvl="0" algn="l" defTabSz="457200" rtl="0" eaLnBrk="1" fontAlgn="auto" latinLnBrk="0" hangingPunct="1">
              <a:lnSpc>
                <a:spcPct val="100000"/>
              </a:lnSpc>
              <a:spcBef>
                <a:spcPts val="0"/>
              </a:spcBef>
              <a:spcAft>
                <a:spcPts val="0"/>
              </a:spcAft>
              <a:buClrTx/>
              <a:buSzTx/>
              <a:tabLst/>
              <a:defRPr/>
            </a:pPr>
            <a:r>
              <a:rPr lang="en-IN" sz="1800" dirty="0">
                <a:solidFill>
                  <a:prstClr val="black"/>
                </a:solidFill>
                <a:latin typeface="Verdana" panose="020B0604030504040204" pitchFamily="34" charset="0"/>
                <a:ea typeface="Verdana" panose="020B0604030504040204" pitchFamily="34" charset="0"/>
                <a:cs typeface="Arial" panose="020B0604020202020204" pitchFamily="34" charset="0"/>
              </a:rPr>
              <a:t>and predicted the curve with Target</a:t>
            </a:r>
          </a:p>
          <a:p>
            <a:pPr marR="0" lvl="0" algn="l" defTabSz="457200" rtl="0" eaLnBrk="1" fontAlgn="auto" latinLnBrk="0" hangingPunct="1">
              <a:lnSpc>
                <a:spcPct val="100000"/>
              </a:lnSpc>
              <a:spcBef>
                <a:spcPts val="0"/>
              </a:spcBef>
              <a:spcAft>
                <a:spcPts val="0"/>
              </a:spcAft>
              <a:buClrTx/>
              <a:buSzTx/>
              <a:tabLst/>
              <a:defRPr/>
            </a:pPr>
            <a:r>
              <a:rPr lang="en-IN" sz="1800" dirty="0">
                <a:solidFill>
                  <a:prstClr val="black"/>
                </a:solidFill>
                <a:latin typeface="Verdana" panose="020B0604030504040204" pitchFamily="34" charset="0"/>
                <a:ea typeface="Verdana" panose="020B0604030504040204" pitchFamily="34" charset="0"/>
                <a:cs typeface="Arial" panose="020B0604020202020204" pitchFamily="34" charset="0"/>
              </a:rPr>
              <a:t> ‘Converted’  and Probability of Converted.</a:t>
            </a:r>
          </a:p>
          <a:p>
            <a:pPr marR="0" lvl="0" algn="l" defTabSz="457200" rtl="0" eaLnBrk="1" fontAlgn="auto" latinLnBrk="0" hangingPunct="1">
              <a:lnSpc>
                <a:spcPct val="100000"/>
              </a:lnSpc>
              <a:spcBef>
                <a:spcPts val="0"/>
              </a:spcBef>
              <a:spcAft>
                <a:spcPts val="0"/>
              </a:spcAft>
              <a:buClrTx/>
              <a:buSzTx/>
              <a:tabLst/>
              <a:defRPr/>
            </a:pPr>
            <a:endPar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Arial" panose="020B0604020202020204" pitchFamily="34" charset="0"/>
            </a:endParaRPr>
          </a:p>
          <a:p>
            <a:endParaRPr lang="en-IN" dirty="0"/>
          </a:p>
        </p:txBody>
      </p:sp>
      <p:sp>
        <p:nvSpPr>
          <p:cNvPr id="3" name="Title 2">
            <a:extLst>
              <a:ext uri="{FF2B5EF4-FFF2-40B4-BE49-F238E27FC236}">
                <a16:creationId xmlns:a16="http://schemas.microsoft.com/office/drawing/2014/main" id="{5BAD95FC-AB16-476B-47B6-BFE34BBD6087}"/>
              </a:ext>
            </a:extLst>
          </p:cNvPr>
          <p:cNvSpPr>
            <a:spLocks noGrp="1"/>
          </p:cNvSpPr>
          <p:nvPr>
            <p:ph type="title"/>
          </p:nvPr>
        </p:nvSpPr>
        <p:spPr>
          <a:xfrm>
            <a:off x="849351" y="365126"/>
            <a:ext cx="10515600" cy="673100"/>
          </a:xfrm>
        </p:spPr>
        <p:txBody>
          <a:bodyPr/>
          <a:lstStyle/>
          <a:p>
            <a:pPr algn="l"/>
            <a:r>
              <a:rPr lang="en-IN" sz="3200" dirty="0"/>
              <a:t>Model preparation</a:t>
            </a:r>
          </a:p>
        </p:txBody>
      </p:sp>
      <p:pic>
        <p:nvPicPr>
          <p:cNvPr id="6" name="Picture 5">
            <a:extLst>
              <a:ext uri="{FF2B5EF4-FFF2-40B4-BE49-F238E27FC236}">
                <a16:creationId xmlns:a16="http://schemas.microsoft.com/office/drawing/2014/main" id="{F8764323-6D3B-464E-8843-17D3EFF3F42B}"/>
              </a:ext>
            </a:extLst>
          </p:cNvPr>
          <p:cNvPicPr>
            <a:picLocks noChangeAspect="1"/>
          </p:cNvPicPr>
          <p:nvPr/>
        </p:nvPicPr>
        <p:blipFill>
          <a:blip r:embed="rId2"/>
          <a:stretch>
            <a:fillRect/>
          </a:stretch>
        </p:blipFill>
        <p:spPr>
          <a:xfrm>
            <a:off x="5881801" y="2538413"/>
            <a:ext cx="5438548" cy="3481387"/>
          </a:xfrm>
          <a:prstGeom prst="rect">
            <a:avLst/>
          </a:prstGeom>
        </p:spPr>
      </p:pic>
    </p:spTree>
    <p:extLst>
      <p:ext uri="{BB962C8B-B14F-4D97-AF65-F5344CB8AC3E}">
        <p14:creationId xmlns:p14="http://schemas.microsoft.com/office/powerpoint/2010/main" val="1499808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6548C7-D40E-E401-2361-03E907DFC942}"/>
              </a:ext>
            </a:extLst>
          </p:cNvPr>
          <p:cNvSpPr>
            <a:spLocks noGrp="1"/>
          </p:cNvSpPr>
          <p:nvPr>
            <p:ph sz="quarter" idx="25"/>
          </p:nvPr>
        </p:nvSpPr>
        <p:spPr>
          <a:xfrm>
            <a:off x="823271" y="1038226"/>
            <a:ext cx="10493300" cy="5286376"/>
          </a:xfrm>
        </p:spPr>
        <p: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Calculate accuracy sensitivity and specificity for various probability </a:t>
            </a:r>
            <a:r>
              <a:rPr kumimoji="0" lang="en-IN" sz="18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mn-cs"/>
              </a:rPr>
              <a:t>cutoffs</a:t>
            </a:r>
            <a:r>
              <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 from 0-9%</a:t>
            </a:r>
          </a:p>
          <a:p>
            <a:pPr marL="285750" lvl="0" indent="-285750" defTabSz="457200">
              <a:lnSpc>
                <a:spcPct val="100000"/>
              </a:lnSpc>
              <a:spcBef>
                <a:spcPts val="0"/>
              </a:spcBef>
              <a:buFont typeface="Arial" panose="020B0604020202020204" pitchFamily="34" charset="0"/>
              <a:buChar char="•"/>
              <a:defRPr/>
            </a:pPr>
            <a:r>
              <a:rPr lang="en-IN" sz="1800" dirty="0">
                <a:solidFill>
                  <a:prstClr val="black"/>
                </a:solidFill>
                <a:latin typeface="Verdana" panose="020B0604030504040204" pitchFamily="34" charset="0"/>
                <a:ea typeface="Verdana" panose="020B0604030504040204" pitchFamily="34" charset="0"/>
                <a:cs typeface="+mn-cs"/>
              </a:rPr>
              <a:t>Optimum point found at 0.37. </a:t>
            </a:r>
          </a:p>
          <a:p>
            <a:pPr marR="0" lvl="0" algn="l" defTabSz="457200" rtl="0" eaLnBrk="1" fontAlgn="auto" latinLnBrk="0" hangingPunct="1">
              <a:lnSpc>
                <a:spcPct val="100000"/>
              </a:lnSpc>
              <a:spcBef>
                <a:spcPts val="0"/>
              </a:spcBef>
              <a:spcAft>
                <a:spcPts val="0"/>
              </a:spcAft>
              <a:buClrTx/>
              <a:buSzTx/>
              <a:tabLst/>
              <a:defRPr/>
            </a:pPr>
            <a:r>
              <a:rPr lang="en-IN" sz="1800" dirty="0">
                <a:solidFill>
                  <a:prstClr val="black"/>
                </a:solidFill>
                <a:latin typeface="Verdana" panose="020B0604030504040204" pitchFamily="34" charset="0"/>
                <a:ea typeface="Verdana" panose="020B0604030504040204" pitchFamily="34" charset="0"/>
                <a:cs typeface="+mn-cs"/>
              </a:rPr>
              <a:t>                                                    </a:t>
            </a:r>
            <a:r>
              <a:rPr lang="en-IN" sz="1800" b="1" i="1" dirty="0">
                <a:solidFill>
                  <a:prstClr val="black"/>
                </a:solidFill>
                <a:latin typeface="Verdana" panose="020B0604030504040204" pitchFamily="34" charset="0"/>
                <a:ea typeface="Verdana" panose="020B0604030504040204" pitchFamily="34" charset="0"/>
                <a:cs typeface="+mn-cs"/>
              </a:rPr>
              <a:t>Optimal cut off</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800" dirty="0">
              <a:solidFill>
                <a:prstClr val="black"/>
              </a:solidFill>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800" dirty="0">
              <a:solidFill>
                <a:prstClr val="black"/>
              </a:solidFill>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800" dirty="0">
              <a:solidFill>
                <a:prstClr val="black"/>
              </a:solidFill>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800" dirty="0">
              <a:solidFill>
                <a:prstClr val="black"/>
              </a:solidFill>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800" dirty="0">
              <a:solidFill>
                <a:prstClr val="black"/>
              </a:solidFill>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800" dirty="0">
              <a:solidFill>
                <a:prstClr val="black"/>
              </a:solidFill>
              <a:latin typeface="Verdana" panose="020B0604030504040204" pitchFamily="34" charset="0"/>
              <a:ea typeface="Verdana" panose="020B0604030504040204" pitchFamily="34"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p:txBody>
      </p:sp>
      <p:sp>
        <p:nvSpPr>
          <p:cNvPr id="3" name="Title 2">
            <a:extLst>
              <a:ext uri="{FF2B5EF4-FFF2-40B4-BE49-F238E27FC236}">
                <a16:creationId xmlns:a16="http://schemas.microsoft.com/office/drawing/2014/main" id="{5BAD95FC-AB16-476B-47B6-BFE34BBD6087}"/>
              </a:ext>
            </a:extLst>
          </p:cNvPr>
          <p:cNvSpPr>
            <a:spLocks noGrp="1"/>
          </p:cNvSpPr>
          <p:nvPr>
            <p:ph type="title"/>
          </p:nvPr>
        </p:nvSpPr>
        <p:spPr>
          <a:xfrm>
            <a:off x="849351" y="365126"/>
            <a:ext cx="10515600" cy="673100"/>
          </a:xfrm>
        </p:spPr>
        <p:txBody>
          <a:bodyPr/>
          <a:lstStyle/>
          <a:p>
            <a:pPr algn="l"/>
            <a:r>
              <a:rPr lang="en-IN" sz="3200" dirty="0"/>
              <a:t>Model building(contd..)</a:t>
            </a:r>
          </a:p>
        </p:txBody>
      </p:sp>
      <p:pic>
        <p:nvPicPr>
          <p:cNvPr id="6" name="Picture 5">
            <a:extLst>
              <a:ext uri="{FF2B5EF4-FFF2-40B4-BE49-F238E27FC236}">
                <a16:creationId xmlns:a16="http://schemas.microsoft.com/office/drawing/2014/main" id="{2F9521CF-D512-72C3-5160-114AABF32C3C}"/>
              </a:ext>
            </a:extLst>
          </p:cNvPr>
          <p:cNvPicPr>
            <a:picLocks noChangeAspect="1"/>
          </p:cNvPicPr>
          <p:nvPr/>
        </p:nvPicPr>
        <p:blipFill>
          <a:blip r:embed="rId2"/>
          <a:stretch>
            <a:fillRect/>
          </a:stretch>
        </p:blipFill>
        <p:spPr>
          <a:xfrm>
            <a:off x="2709862" y="1914524"/>
            <a:ext cx="7191375" cy="3973513"/>
          </a:xfrm>
          <a:prstGeom prst="rect">
            <a:avLst/>
          </a:prstGeom>
        </p:spPr>
      </p:pic>
    </p:spTree>
    <p:extLst>
      <p:ext uri="{BB962C8B-B14F-4D97-AF65-F5344CB8AC3E}">
        <p14:creationId xmlns:p14="http://schemas.microsoft.com/office/powerpoint/2010/main" val="666449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6548C7-D40E-E401-2361-03E907DFC942}"/>
              </a:ext>
            </a:extLst>
          </p:cNvPr>
          <p:cNvSpPr>
            <a:spLocks noGrp="1"/>
          </p:cNvSpPr>
          <p:nvPr>
            <p:ph sz="quarter" idx="25"/>
          </p:nvPr>
        </p:nvSpPr>
        <p:spPr>
          <a:xfrm>
            <a:off x="613721" y="1038226"/>
            <a:ext cx="10493300" cy="5257798"/>
          </a:xfrm>
        </p:spPr>
        <p: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dirty="0">
                <a:solidFill>
                  <a:prstClr val="black"/>
                </a:solidFill>
                <a:latin typeface="Verdana" panose="020B0604030504040204" pitchFamily="34" charset="0"/>
                <a:ea typeface="Verdana" panose="020B0604030504040204" pitchFamily="34" charset="0"/>
                <a:cs typeface="+mn-cs"/>
              </a:rPr>
              <a:t>Using confusion matrix metrics were calculated on train data set.</a:t>
            </a:r>
          </a:p>
          <a:p>
            <a:pPr marR="0" lvl="0" algn="l" defTabSz="457200" rtl="0" eaLnBrk="1" fontAlgn="auto" latinLnBrk="0" hangingPunct="1">
              <a:lnSpc>
                <a:spcPct val="100000"/>
              </a:lnSpc>
              <a:spcBef>
                <a:spcPts val="0"/>
              </a:spcBef>
              <a:spcAft>
                <a:spcPts val="0"/>
              </a:spcAft>
              <a:buClrTx/>
              <a:buSzTx/>
              <a:tabLst/>
              <a:defRPr/>
            </a:pPr>
            <a:r>
              <a:rPr lang="en-IN" sz="1800" dirty="0">
                <a:solidFill>
                  <a:prstClr val="black"/>
                </a:solidFill>
                <a:latin typeface="Verdana" panose="020B0604030504040204" pitchFamily="34" charset="0"/>
                <a:ea typeface="Verdana" panose="020B0604030504040204" pitchFamily="34" charset="0"/>
                <a:cs typeface="+mn-cs"/>
              </a:rPr>
              <a:t>Accuracy: 85.94%</a:t>
            </a:r>
          </a:p>
          <a:p>
            <a:pPr marR="0" lvl="0" algn="l" defTabSz="457200" rtl="0" eaLnBrk="1" fontAlgn="auto" latinLnBrk="0" hangingPunct="1">
              <a:lnSpc>
                <a:spcPct val="100000"/>
              </a:lnSpc>
              <a:spcBef>
                <a:spcPts val="0"/>
              </a:spcBef>
              <a:spcAft>
                <a:spcPts val="0"/>
              </a:spcAft>
              <a:buClrTx/>
              <a:buSzTx/>
              <a:tabLst/>
              <a:defRPr/>
            </a:pPr>
            <a:r>
              <a:rPr lang="en-IN" sz="1800" dirty="0" err="1">
                <a:solidFill>
                  <a:prstClr val="black"/>
                </a:solidFill>
                <a:latin typeface="Verdana" panose="020B0604030504040204" pitchFamily="34" charset="0"/>
                <a:ea typeface="Verdana" panose="020B0604030504040204" pitchFamily="34" charset="0"/>
                <a:cs typeface="+mn-cs"/>
              </a:rPr>
              <a:t>Sensitivity_train</a:t>
            </a:r>
            <a:r>
              <a:rPr lang="en-IN" sz="1800" dirty="0">
                <a:solidFill>
                  <a:prstClr val="black"/>
                </a:solidFill>
                <a:latin typeface="Verdana" panose="020B0604030504040204" pitchFamily="34" charset="0"/>
                <a:ea typeface="Verdana" panose="020B0604030504040204" pitchFamily="34" charset="0"/>
                <a:cs typeface="+mn-cs"/>
              </a:rPr>
              <a:t>:  71.88%</a:t>
            </a:r>
          </a:p>
          <a:p>
            <a:pPr marR="0" lvl="0" algn="l" defTabSz="457200" rtl="0" eaLnBrk="1" fontAlgn="auto" latinLnBrk="0" hangingPunct="1">
              <a:lnSpc>
                <a:spcPct val="100000"/>
              </a:lnSpc>
              <a:spcBef>
                <a:spcPts val="0"/>
              </a:spcBef>
              <a:spcAft>
                <a:spcPts val="0"/>
              </a:spcAft>
              <a:buClrTx/>
              <a:buSzTx/>
              <a:tabLst/>
              <a:defRPr/>
            </a:pPr>
            <a:r>
              <a:rPr lang="en-IN" sz="1800" dirty="0" err="1">
                <a:solidFill>
                  <a:prstClr val="black"/>
                </a:solidFill>
                <a:latin typeface="Verdana" panose="020B0604030504040204" pitchFamily="34" charset="0"/>
                <a:ea typeface="Verdana" panose="020B0604030504040204" pitchFamily="34" charset="0"/>
                <a:cs typeface="+mn-cs"/>
              </a:rPr>
              <a:t>Specificity_train</a:t>
            </a:r>
            <a:r>
              <a:rPr lang="en-IN" sz="1800" dirty="0">
                <a:solidFill>
                  <a:prstClr val="black"/>
                </a:solidFill>
                <a:latin typeface="Verdana" panose="020B0604030504040204" pitchFamily="34" charset="0"/>
                <a:ea typeface="Verdana" panose="020B0604030504040204" pitchFamily="34" charset="0"/>
                <a:cs typeface="+mn-cs"/>
              </a:rPr>
              <a:t>:  92.12%</a:t>
            </a:r>
          </a:p>
          <a:p>
            <a:pPr marR="0" lvl="0" algn="l" defTabSz="457200" rtl="0" eaLnBrk="1" fontAlgn="auto" latinLnBrk="0" hangingPunct="1">
              <a:lnSpc>
                <a:spcPct val="100000"/>
              </a:lnSpc>
              <a:spcBef>
                <a:spcPts val="0"/>
              </a:spcBef>
              <a:spcAft>
                <a:spcPts val="0"/>
              </a:spcAft>
              <a:buClrTx/>
              <a:buSzTx/>
              <a:tabLst/>
              <a:defRPr/>
            </a:pPr>
            <a:r>
              <a:rPr lang="en-IN" sz="1800" dirty="0">
                <a:solidFill>
                  <a:prstClr val="black"/>
                </a:solidFill>
                <a:latin typeface="Verdana" panose="020B0604030504040204" pitchFamily="34" charset="0"/>
                <a:ea typeface="Verdana" panose="020B0604030504040204" pitchFamily="34" charset="0"/>
                <a:cs typeface="+mn-cs"/>
              </a:rPr>
              <a:t>Precision:  85.9%</a:t>
            </a:r>
          </a:p>
          <a:p>
            <a:pPr marR="0" lvl="0" algn="l" defTabSz="457200" rtl="0" eaLnBrk="1" fontAlgn="auto" latinLnBrk="0" hangingPunct="1">
              <a:lnSpc>
                <a:spcPct val="100000"/>
              </a:lnSpc>
              <a:spcBef>
                <a:spcPts val="0"/>
              </a:spcBef>
              <a:spcAft>
                <a:spcPts val="0"/>
              </a:spcAft>
              <a:buClrTx/>
              <a:buSzTx/>
              <a:tabLst/>
              <a:defRPr/>
            </a:pPr>
            <a:r>
              <a:rPr lang="en-IN" sz="1800" dirty="0">
                <a:solidFill>
                  <a:prstClr val="black"/>
                </a:solidFill>
                <a:latin typeface="Verdana" panose="020B0604030504040204" pitchFamily="34" charset="0"/>
                <a:ea typeface="Verdana" panose="020B0604030504040204" pitchFamily="34" charset="0"/>
                <a:cs typeface="+mn-cs"/>
              </a:rPr>
              <a:t>Recall:  75.96%</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dirty="0">
                <a:solidFill>
                  <a:prstClr val="black"/>
                </a:solidFill>
                <a:latin typeface="Verdana" panose="020B0604030504040204" pitchFamily="34" charset="0"/>
                <a:ea typeface="Verdana" panose="020B0604030504040204" pitchFamily="34" charset="0"/>
                <a:cs typeface="+mn-cs"/>
              </a:rPr>
              <a:t>Precision Recall Trade off is performed with positive thresholds.</a:t>
            </a:r>
          </a:p>
          <a:p>
            <a:pPr marR="0" lvl="0" algn="l" defTabSz="457200" rtl="0" eaLnBrk="1" fontAlgn="auto" latinLnBrk="0" hangingPunct="1">
              <a:lnSpc>
                <a:spcPct val="100000"/>
              </a:lnSpc>
              <a:spcBef>
                <a:spcPts val="0"/>
              </a:spcBef>
              <a:spcAft>
                <a:spcPts val="0"/>
              </a:spcAft>
              <a:buClrTx/>
              <a:buSzTx/>
              <a:tabLst/>
              <a:defRPr/>
            </a:pPr>
            <a:endParaRPr lang="en-IN" sz="1800" dirty="0">
              <a:solidFill>
                <a:prstClr val="black"/>
              </a:solidFill>
              <a:latin typeface="Verdana" panose="020B0604030504040204" pitchFamily="34" charset="0"/>
              <a:ea typeface="Verdana" panose="020B0604030504040204" pitchFamily="34" charset="0"/>
              <a:cs typeface="+mn-cs"/>
            </a:endParaRPr>
          </a:p>
          <a:p>
            <a:pPr marR="0" lvl="0" algn="l" defTabSz="457200" rtl="0" eaLnBrk="1" fontAlgn="auto" latinLnBrk="0" hangingPunct="1">
              <a:lnSpc>
                <a:spcPct val="100000"/>
              </a:lnSpc>
              <a:spcBef>
                <a:spcPts val="0"/>
              </a:spcBef>
              <a:spcAft>
                <a:spcPts val="0"/>
              </a:spcAft>
              <a:buClrTx/>
              <a:buSzTx/>
              <a:tabLst/>
              <a:defRPr/>
            </a:pPr>
            <a:endParaRPr lang="en-IN" sz="1800" dirty="0">
              <a:solidFill>
                <a:prstClr val="black"/>
              </a:solidFill>
              <a:latin typeface="Verdana" panose="020B0604030504040204" pitchFamily="34" charset="0"/>
              <a:ea typeface="Verdana" panose="020B0604030504040204" pitchFamily="34" charset="0"/>
              <a:cs typeface="+mn-cs"/>
            </a:endParaRPr>
          </a:p>
          <a:p>
            <a:pPr marR="0" lvl="0" algn="l" defTabSz="457200" rtl="0" eaLnBrk="1" fontAlgn="auto" latinLnBrk="0" hangingPunct="1">
              <a:lnSpc>
                <a:spcPct val="100000"/>
              </a:lnSpc>
              <a:spcBef>
                <a:spcPts val="0"/>
              </a:spcBef>
              <a:spcAft>
                <a:spcPts val="0"/>
              </a:spcAft>
              <a:buClrTx/>
              <a:buSzTx/>
              <a:tabLst/>
              <a:defRPr/>
            </a:pPr>
            <a:endPar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800" dirty="0">
              <a:solidFill>
                <a:prstClr val="black"/>
              </a:solidFill>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800" dirty="0">
              <a:solidFill>
                <a:prstClr val="black"/>
              </a:solidFill>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800" dirty="0">
              <a:solidFill>
                <a:prstClr val="black"/>
              </a:solidFill>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800" dirty="0">
              <a:solidFill>
                <a:prstClr val="black"/>
              </a:solidFill>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800" dirty="0">
              <a:solidFill>
                <a:prstClr val="black"/>
              </a:solidFill>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800" dirty="0">
              <a:solidFill>
                <a:prstClr val="black"/>
              </a:solidFill>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800" dirty="0">
              <a:solidFill>
                <a:prstClr val="black"/>
              </a:solidFill>
              <a:latin typeface="Verdana" panose="020B0604030504040204" pitchFamily="34" charset="0"/>
              <a:ea typeface="Verdana" panose="020B0604030504040204" pitchFamily="34" charset="0"/>
              <a:cs typeface="+mn-cs"/>
            </a:endParaRPr>
          </a:p>
        </p:txBody>
      </p:sp>
      <p:sp>
        <p:nvSpPr>
          <p:cNvPr id="3" name="Title 2">
            <a:extLst>
              <a:ext uri="{FF2B5EF4-FFF2-40B4-BE49-F238E27FC236}">
                <a16:creationId xmlns:a16="http://schemas.microsoft.com/office/drawing/2014/main" id="{5BAD95FC-AB16-476B-47B6-BFE34BBD6087}"/>
              </a:ext>
            </a:extLst>
          </p:cNvPr>
          <p:cNvSpPr>
            <a:spLocks noGrp="1"/>
          </p:cNvSpPr>
          <p:nvPr>
            <p:ph type="title"/>
          </p:nvPr>
        </p:nvSpPr>
        <p:spPr>
          <a:xfrm>
            <a:off x="849351" y="365126"/>
            <a:ext cx="10515600" cy="673100"/>
          </a:xfrm>
        </p:spPr>
        <p:txBody>
          <a:bodyPr/>
          <a:lstStyle/>
          <a:p>
            <a:pPr algn="l"/>
            <a:r>
              <a:rPr lang="en-IN" sz="3200" dirty="0"/>
              <a:t>Model building(contd..)</a:t>
            </a:r>
          </a:p>
        </p:txBody>
      </p:sp>
      <p:pic>
        <p:nvPicPr>
          <p:cNvPr id="7" name="Picture 6">
            <a:extLst>
              <a:ext uri="{FF2B5EF4-FFF2-40B4-BE49-F238E27FC236}">
                <a16:creationId xmlns:a16="http://schemas.microsoft.com/office/drawing/2014/main" id="{27780727-FED3-3181-ED8A-5797BAF0320C}"/>
              </a:ext>
            </a:extLst>
          </p:cNvPr>
          <p:cNvPicPr>
            <a:picLocks noChangeAspect="1"/>
          </p:cNvPicPr>
          <p:nvPr/>
        </p:nvPicPr>
        <p:blipFill>
          <a:blip r:embed="rId2"/>
          <a:stretch>
            <a:fillRect/>
          </a:stretch>
        </p:blipFill>
        <p:spPr>
          <a:xfrm>
            <a:off x="2438400" y="3038475"/>
            <a:ext cx="7315200" cy="3138487"/>
          </a:xfrm>
          <a:prstGeom prst="rect">
            <a:avLst/>
          </a:prstGeom>
        </p:spPr>
      </p:pic>
    </p:spTree>
    <p:extLst>
      <p:ext uri="{BB962C8B-B14F-4D97-AF65-F5344CB8AC3E}">
        <p14:creationId xmlns:p14="http://schemas.microsoft.com/office/powerpoint/2010/main" val="4283190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6548C7-D40E-E401-2361-03E907DFC942}"/>
              </a:ext>
            </a:extLst>
          </p:cNvPr>
          <p:cNvSpPr>
            <a:spLocks noGrp="1"/>
          </p:cNvSpPr>
          <p:nvPr>
            <p:ph sz="quarter" idx="25"/>
          </p:nvPr>
        </p:nvSpPr>
        <p:spPr>
          <a:xfrm>
            <a:off x="823271" y="1085852"/>
            <a:ext cx="10493300" cy="5257798"/>
          </a:xfrm>
        </p:spPr>
        <p: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dirty="0">
                <a:solidFill>
                  <a:prstClr val="black"/>
                </a:solidFill>
                <a:latin typeface="Verdana" panose="020B0604030504040204" pitchFamily="34" charset="0"/>
                <a:ea typeface="Verdana" panose="020B0604030504040204" pitchFamily="34" charset="0"/>
                <a:cs typeface="+mn-cs"/>
              </a:rPr>
              <a:t>Analysis &amp; Scaling on Test data set is performed . Precision and recall trade off is performed.</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dirty="0">
                <a:solidFill>
                  <a:prstClr val="black"/>
                </a:solidFill>
                <a:latin typeface="Verdana" panose="020B0604030504040204" pitchFamily="34" charset="0"/>
                <a:ea typeface="Verdana" panose="020B0604030504040204" pitchFamily="34" charset="0"/>
                <a:cs typeface="+mn-cs"/>
              </a:rPr>
              <a:t>Below are test metrics values for test data set.</a:t>
            </a:r>
          </a:p>
          <a:p>
            <a:pPr marR="0" lvl="0" algn="l" defTabSz="457200" rtl="0" eaLnBrk="1" fontAlgn="auto" latinLnBrk="0" hangingPunct="1">
              <a:lnSpc>
                <a:spcPct val="100000"/>
              </a:lnSpc>
              <a:spcBef>
                <a:spcPts val="0"/>
              </a:spcBef>
              <a:spcAft>
                <a:spcPts val="0"/>
              </a:spcAft>
              <a:buClrTx/>
              <a:buSzTx/>
              <a:tabLst/>
              <a:defRPr/>
            </a:pPr>
            <a:r>
              <a:rPr lang="en-IN" sz="1800" dirty="0">
                <a:solidFill>
                  <a:prstClr val="black"/>
                </a:solidFill>
                <a:latin typeface="Verdana" panose="020B0604030504040204" pitchFamily="34" charset="0"/>
                <a:ea typeface="Verdana" panose="020B0604030504040204" pitchFamily="34" charset="0"/>
                <a:cs typeface="+mn-cs"/>
              </a:rPr>
              <a:t>    </a:t>
            </a:r>
            <a:r>
              <a:rPr lang="en-IN" sz="1800" dirty="0" err="1">
                <a:solidFill>
                  <a:prstClr val="black"/>
                </a:solidFill>
                <a:latin typeface="Verdana" panose="020B0604030504040204" pitchFamily="34" charset="0"/>
                <a:ea typeface="Verdana" panose="020B0604030504040204" pitchFamily="34" charset="0"/>
                <a:cs typeface="+mn-cs"/>
              </a:rPr>
              <a:t>Recall_test</a:t>
            </a:r>
            <a:r>
              <a:rPr lang="en-IN" sz="1800" dirty="0">
                <a:solidFill>
                  <a:prstClr val="black"/>
                </a:solidFill>
                <a:latin typeface="Verdana" panose="020B0604030504040204" pitchFamily="34" charset="0"/>
                <a:ea typeface="Verdana" panose="020B0604030504040204" pitchFamily="34" charset="0"/>
                <a:cs typeface="+mn-cs"/>
              </a:rPr>
              <a:t>: 82.93% , </a:t>
            </a:r>
            <a:r>
              <a:rPr lang="en-IN" sz="1800" dirty="0" err="1">
                <a:solidFill>
                  <a:prstClr val="black"/>
                </a:solidFill>
                <a:latin typeface="Verdana" panose="020B0604030504040204" pitchFamily="34" charset="0"/>
                <a:ea typeface="Verdana" panose="020B0604030504040204" pitchFamily="34" charset="0"/>
                <a:cs typeface="+mn-cs"/>
              </a:rPr>
              <a:t>Specificity_test</a:t>
            </a:r>
            <a:r>
              <a:rPr lang="en-IN" sz="1800" dirty="0">
                <a:solidFill>
                  <a:prstClr val="black"/>
                </a:solidFill>
                <a:latin typeface="Verdana" panose="020B0604030504040204" pitchFamily="34" charset="0"/>
                <a:ea typeface="Verdana" panose="020B0604030504040204" pitchFamily="34" charset="0"/>
                <a:cs typeface="+mn-cs"/>
              </a:rPr>
              <a:t>: 85.68% , Test set Accuracy: 84.8% .</a:t>
            </a:r>
          </a:p>
          <a:p>
            <a:pPr marR="0" lvl="0" algn="l" defTabSz="457200" rtl="0" eaLnBrk="1" fontAlgn="auto" latinLnBrk="0" hangingPunct="1">
              <a:lnSpc>
                <a:spcPct val="100000"/>
              </a:lnSpc>
              <a:spcBef>
                <a:spcPts val="0"/>
              </a:spcBef>
              <a:spcAft>
                <a:spcPts val="0"/>
              </a:spcAft>
              <a:buClrTx/>
              <a:buSzTx/>
              <a:tabLst/>
              <a:defRPr/>
            </a:pPr>
            <a:endParaRPr lang="en-IN" sz="1800" dirty="0">
              <a:solidFill>
                <a:prstClr val="black"/>
              </a:solidFill>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800" dirty="0">
              <a:solidFill>
                <a:prstClr val="black"/>
              </a:solidFill>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800" dirty="0">
              <a:solidFill>
                <a:prstClr val="black"/>
              </a:solidFill>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800" dirty="0">
              <a:solidFill>
                <a:prstClr val="black"/>
              </a:solidFill>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800" dirty="0">
              <a:solidFill>
                <a:prstClr val="black"/>
              </a:solidFill>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800" dirty="0">
              <a:solidFill>
                <a:prstClr val="black"/>
              </a:solidFill>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800" dirty="0">
              <a:solidFill>
                <a:prstClr val="black"/>
              </a:solidFill>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Helvetica Neue"/>
                <a:ea typeface="+mn-ea"/>
                <a:cs typeface="+mn-cs"/>
              </a:rPr>
              <a:t>        </a:t>
            </a:r>
            <a:endPar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p:txBody>
      </p:sp>
      <p:sp>
        <p:nvSpPr>
          <p:cNvPr id="3" name="Title 2">
            <a:extLst>
              <a:ext uri="{FF2B5EF4-FFF2-40B4-BE49-F238E27FC236}">
                <a16:creationId xmlns:a16="http://schemas.microsoft.com/office/drawing/2014/main" id="{5BAD95FC-AB16-476B-47B6-BFE34BBD6087}"/>
              </a:ext>
            </a:extLst>
          </p:cNvPr>
          <p:cNvSpPr>
            <a:spLocks noGrp="1"/>
          </p:cNvSpPr>
          <p:nvPr>
            <p:ph type="title"/>
          </p:nvPr>
        </p:nvSpPr>
        <p:spPr>
          <a:xfrm>
            <a:off x="849351" y="365126"/>
            <a:ext cx="10515600" cy="673100"/>
          </a:xfrm>
        </p:spPr>
        <p:txBody>
          <a:bodyPr/>
          <a:lstStyle/>
          <a:p>
            <a:pPr algn="l"/>
            <a:r>
              <a:rPr lang="en-IN" sz="3200" dirty="0"/>
              <a:t>Model building(contd..)</a:t>
            </a:r>
          </a:p>
        </p:txBody>
      </p:sp>
      <p:pic>
        <p:nvPicPr>
          <p:cNvPr id="5" name="Picture 4">
            <a:extLst>
              <a:ext uri="{FF2B5EF4-FFF2-40B4-BE49-F238E27FC236}">
                <a16:creationId xmlns:a16="http://schemas.microsoft.com/office/drawing/2014/main" id="{BBD247DA-6BB6-3939-EB5A-F2DDB20296BE}"/>
              </a:ext>
            </a:extLst>
          </p:cNvPr>
          <p:cNvPicPr>
            <a:picLocks noChangeAspect="1"/>
          </p:cNvPicPr>
          <p:nvPr/>
        </p:nvPicPr>
        <p:blipFill>
          <a:blip r:embed="rId2"/>
          <a:stretch>
            <a:fillRect/>
          </a:stretch>
        </p:blipFill>
        <p:spPr>
          <a:xfrm>
            <a:off x="2747962" y="2495550"/>
            <a:ext cx="5519738" cy="3343273"/>
          </a:xfrm>
          <a:prstGeom prst="rect">
            <a:avLst/>
          </a:prstGeom>
        </p:spPr>
      </p:pic>
    </p:spTree>
    <p:extLst>
      <p:ext uri="{BB962C8B-B14F-4D97-AF65-F5344CB8AC3E}">
        <p14:creationId xmlns:p14="http://schemas.microsoft.com/office/powerpoint/2010/main" val="41992512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6548C7-D40E-E401-2361-03E907DFC942}"/>
              </a:ext>
            </a:extLst>
          </p:cNvPr>
          <p:cNvSpPr>
            <a:spLocks noGrp="1"/>
          </p:cNvSpPr>
          <p:nvPr>
            <p:ph sz="quarter" idx="25"/>
          </p:nvPr>
        </p:nvSpPr>
        <p:spPr>
          <a:xfrm>
            <a:off x="823271" y="1038226"/>
            <a:ext cx="10493300" cy="5286376"/>
          </a:xfrm>
        </p:spPr>
        <p: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Lead Score assignment to the Predicted values is calculated based on Lead Number. So sales team can check this data in order to follow up on Promising leads.</a:t>
            </a:r>
            <a:endParaRPr lang="en-IN" sz="1800" dirty="0">
              <a:solidFill>
                <a:prstClr val="black"/>
              </a:solidFill>
              <a:latin typeface="Verdana" panose="020B0604030504040204" pitchFamily="34" charset="0"/>
              <a:ea typeface="Verdana" panose="020B0604030504040204" pitchFamily="34" charset="0"/>
              <a:cs typeface="+mn-cs"/>
            </a:endParaRPr>
          </a:p>
          <a:p>
            <a:pPr marR="0" lvl="0" algn="l" defTabSz="457200" rtl="0" eaLnBrk="1" fontAlgn="auto" latinLnBrk="0" hangingPunct="1">
              <a:lnSpc>
                <a:spcPct val="100000"/>
              </a:lnSpc>
              <a:spcBef>
                <a:spcPts val="0"/>
              </a:spcBef>
              <a:spcAft>
                <a:spcPts val="0"/>
              </a:spcAft>
              <a:buClrTx/>
              <a:buSzTx/>
              <a:tabLst/>
              <a:defRPr/>
            </a:pPr>
            <a:endPar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p>
            <a:pPr marR="0" lvl="0" algn="l" defTabSz="457200" rtl="0" eaLnBrk="1" fontAlgn="auto" latinLnBrk="0" hangingPunct="1">
              <a:lnSpc>
                <a:spcPct val="100000"/>
              </a:lnSpc>
              <a:spcBef>
                <a:spcPts val="0"/>
              </a:spcBef>
              <a:spcAft>
                <a:spcPts val="0"/>
              </a:spcAft>
              <a:buClrTx/>
              <a:buSzTx/>
              <a:tabLst/>
              <a:defRPr/>
            </a:pPr>
            <a:endParaRPr lang="en-IN" sz="1800" dirty="0">
              <a:solidFill>
                <a:prstClr val="black"/>
              </a:solidFill>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800" dirty="0">
              <a:solidFill>
                <a:prstClr val="black"/>
              </a:solidFill>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800" dirty="0">
              <a:solidFill>
                <a:prstClr val="black"/>
              </a:solidFill>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800" dirty="0">
              <a:solidFill>
                <a:prstClr val="black"/>
              </a:solidFill>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800" dirty="0">
              <a:solidFill>
                <a:prstClr val="black"/>
              </a:solidFill>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p:txBody>
      </p:sp>
      <p:sp>
        <p:nvSpPr>
          <p:cNvPr id="3" name="Title 2">
            <a:extLst>
              <a:ext uri="{FF2B5EF4-FFF2-40B4-BE49-F238E27FC236}">
                <a16:creationId xmlns:a16="http://schemas.microsoft.com/office/drawing/2014/main" id="{5BAD95FC-AB16-476B-47B6-BFE34BBD6087}"/>
              </a:ext>
            </a:extLst>
          </p:cNvPr>
          <p:cNvSpPr>
            <a:spLocks noGrp="1"/>
          </p:cNvSpPr>
          <p:nvPr>
            <p:ph type="title"/>
          </p:nvPr>
        </p:nvSpPr>
        <p:spPr>
          <a:xfrm>
            <a:off x="849351" y="365126"/>
            <a:ext cx="10515600" cy="673100"/>
          </a:xfrm>
        </p:spPr>
        <p:txBody>
          <a:bodyPr/>
          <a:lstStyle/>
          <a:p>
            <a:pPr algn="l"/>
            <a:r>
              <a:rPr lang="en-IN" sz="3200" dirty="0"/>
              <a:t>Model building(contd..)</a:t>
            </a:r>
          </a:p>
        </p:txBody>
      </p:sp>
      <p:pic>
        <p:nvPicPr>
          <p:cNvPr id="6" name="Picture 5">
            <a:extLst>
              <a:ext uri="{FF2B5EF4-FFF2-40B4-BE49-F238E27FC236}">
                <a16:creationId xmlns:a16="http://schemas.microsoft.com/office/drawing/2014/main" id="{064400EC-C206-B0E1-7F51-622371527396}"/>
              </a:ext>
            </a:extLst>
          </p:cNvPr>
          <p:cNvPicPr>
            <a:picLocks noChangeAspect="1"/>
          </p:cNvPicPr>
          <p:nvPr/>
        </p:nvPicPr>
        <p:blipFill>
          <a:blip r:embed="rId2"/>
          <a:stretch>
            <a:fillRect/>
          </a:stretch>
        </p:blipFill>
        <p:spPr>
          <a:xfrm>
            <a:off x="3062287" y="2133600"/>
            <a:ext cx="5724525" cy="3790950"/>
          </a:xfrm>
          <a:prstGeom prst="rect">
            <a:avLst/>
          </a:prstGeom>
        </p:spPr>
      </p:pic>
    </p:spTree>
    <p:extLst>
      <p:ext uri="{BB962C8B-B14F-4D97-AF65-F5344CB8AC3E}">
        <p14:creationId xmlns:p14="http://schemas.microsoft.com/office/powerpoint/2010/main" val="2778609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6548C7-D40E-E401-2361-03E907DFC942}"/>
              </a:ext>
            </a:extLst>
          </p:cNvPr>
          <p:cNvSpPr>
            <a:spLocks noGrp="1"/>
          </p:cNvSpPr>
          <p:nvPr>
            <p:ph sz="quarter" idx="25"/>
          </p:nvPr>
        </p:nvSpPr>
        <p:spPr>
          <a:xfrm>
            <a:off x="823271" y="1038225"/>
            <a:ext cx="10493300" cy="5695949"/>
          </a:xfrm>
        </p:spPr>
        <p:txBody>
          <a:bodyPr/>
          <a:lstStyle/>
          <a:p>
            <a:pPr marR="0" lvl="0" algn="l" defTabSz="457200" rtl="0" eaLnBrk="1" fontAlgn="auto" latinLnBrk="0" hangingPunct="1">
              <a:lnSpc>
                <a:spcPct val="150000"/>
              </a:lnSpc>
              <a:spcBef>
                <a:spcPts val="0"/>
              </a:spcBef>
              <a:spcAft>
                <a:spcPts val="0"/>
              </a:spcAft>
              <a:buClrTx/>
              <a:buSzTx/>
              <a:tabLst/>
              <a:defRPr/>
            </a:pPr>
            <a:endParaRPr kumimoji="0" lang="en-IN"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Logistic regression here is used to find the probability of conversion of customer.</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Model is looking good with significant P , VIF and Coefficient values.</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Final model is built with 13 features.</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Optimum cut off is 0.37 so any lead greater than this value is probability of converting is predicted as </a:t>
            </a:r>
            <a:r>
              <a:rPr kumimoji="0" lang="en-IN" sz="16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mn-cs"/>
              </a:rPr>
              <a:t>protential</a:t>
            </a:r>
            <a:r>
              <a:rPr kumimoji="0" lang="en-IN"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 lead and less than this probability of </a:t>
            </a:r>
            <a:r>
              <a:rPr kumimoji="0" lang="en-IN" sz="16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mn-cs"/>
              </a:rPr>
              <a:t>cutomer</a:t>
            </a:r>
            <a:r>
              <a:rPr kumimoji="0" lang="en-IN"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 who will not convert.</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The top 5 variables in final model are </a:t>
            </a:r>
            <a:r>
              <a:rPr kumimoji="0" lang="en-IN" sz="16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mn-cs"/>
              </a:rPr>
              <a:t>Tags_close</a:t>
            </a:r>
            <a:r>
              <a:rPr kumimoji="0" lang="en-IN"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 by horizon, </a:t>
            </a:r>
            <a:r>
              <a:rPr kumimoji="0" lang="en-IN" sz="16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mn-cs"/>
              </a:rPr>
              <a:t>Tags_will</a:t>
            </a:r>
            <a:r>
              <a:rPr kumimoji="0" lang="en-IN"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 revert after reading the email, Lead </a:t>
            </a:r>
            <a:r>
              <a:rPr kumimoji="0" lang="en-IN" sz="16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mn-cs"/>
              </a:rPr>
              <a:t>source_Welingak</a:t>
            </a:r>
            <a:r>
              <a:rPr kumimoji="0" lang="en-IN"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 website, Last </a:t>
            </a:r>
            <a:r>
              <a:rPr kumimoji="0" lang="en-IN" sz="16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mn-cs"/>
              </a:rPr>
              <a:t>activity_had</a:t>
            </a:r>
            <a:r>
              <a:rPr kumimoji="0" lang="en-IN"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 a phone conversation, Last </a:t>
            </a:r>
            <a:r>
              <a:rPr kumimoji="0" lang="en-IN" sz="16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mn-cs"/>
              </a:rPr>
              <a:t>ativity_SMS</a:t>
            </a:r>
            <a:r>
              <a:rPr kumimoji="0" lang="en-IN"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 sent.</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Sensitivity value is good this means the prediction of lead conversion is true</a:t>
            </a:r>
          </a:p>
          <a:p>
            <a:pPr marR="0" lvl="0" algn="l" defTabSz="457200" rtl="0" eaLnBrk="1" fontAlgn="auto" latinLnBrk="0" hangingPunct="1">
              <a:lnSpc>
                <a:spcPct val="150000"/>
              </a:lnSpc>
              <a:spcBef>
                <a:spcPts val="0"/>
              </a:spcBef>
              <a:spcAft>
                <a:spcPts val="0"/>
              </a:spcAft>
              <a:buClrTx/>
              <a:buSzTx/>
              <a:tabLst/>
              <a:defRPr/>
            </a:pPr>
            <a:r>
              <a:rPr kumimoji="0" lang="en-IN" sz="16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mn-cs"/>
              </a:rPr>
              <a:t>Sensitivity_train</a:t>
            </a:r>
            <a:r>
              <a:rPr kumimoji="0" lang="en-IN"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 71.88% , </a:t>
            </a:r>
            <a:r>
              <a:rPr kumimoji="0" lang="en-IN" sz="16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mn-cs"/>
              </a:rPr>
              <a:t>Specificity_train</a:t>
            </a:r>
            <a:r>
              <a:rPr kumimoji="0" lang="en-IN"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 92.12% , Train set Accuracy: 85.94% .</a:t>
            </a:r>
          </a:p>
          <a:p>
            <a:pPr marR="0" lvl="0" algn="l" defTabSz="457200" rtl="0" eaLnBrk="1" fontAlgn="auto" latinLnBrk="0" hangingPunct="1">
              <a:lnSpc>
                <a:spcPct val="150000"/>
              </a:lnSpc>
              <a:spcBef>
                <a:spcPts val="0"/>
              </a:spcBef>
              <a:spcAft>
                <a:spcPts val="0"/>
              </a:spcAft>
              <a:buClrTx/>
              <a:buSzTx/>
              <a:tabLst/>
              <a:defRPr/>
            </a:pPr>
            <a:r>
              <a:rPr kumimoji="0" lang="en-IN" sz="16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mn-cs"/>
              </a:rPr>
              <a:t>Recall_test</a:t>
            </a:r>
            <a:r>
              <a:rPr kumimoji="0" lang="en-IN"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 82.93% , </a:t>
            </a:r>
            <a:r>
              <a:rPr kumimoji="0" lang="en-IN" sz="16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mn-cs"/>
              </a:rPr>
              <a:t>Specificity_test</a:t>
            </a:r>
            <a:r>
              <a:rPr kumimoji="0" lang="en-IN"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 85.68% , Test set Accuracy: 84.8% .</a:t>
            </a:r>
          </a:p>
        </p:txBody>
      </p:sp>
      <p:sp>
        <p:nvSpPr>
          <p:cNvPr id="3" name="Title 2">
            <a:extLst>
              <a:ext uri="{FF2B5EF4-FFF2-40B4-BE49-F238E27FC236}">
                <a16:creationId xmlns:a16="http://schemas.microsoft.com/office/drawing/2014/main" id="{5BAD95FC-AB16-476B-47B6-BFE34BBD6087}"/>
              </a:ext>
            </a:extLst>
          </p:cNvPr>
          <p:cNvSpPr>
            <a:spLocks noGrp="1"/>
          </p:cNvSpPr>
          <p:nvPr>
            <p:ph type="title"/>
          </p:nvPr>
        </p:nvSpPr>
        <p:spPr>
          <a:xfrm>
            <a:off x="716001" y="365126"/>
            <a:ext cx="10515600" cy="596899"/>
          </a:xfrm>
        </p:spPr>
        <p:txBody>
          <a:bodyPr/>
          <a:lstStyle/>
          <a:p>
            <a:pPr algn="l"/>
            <a:r>
              <a:rPr lang="en-IN" sz="2400" dirty="0">
                <a:latin typeface="Verdana" panose="020B0604030504040204" pitchFamily="34" charset="0"/>
                <a:ea typeface="Verdana" panose="020B0604030504040204" pitchFamily="34" charset="0"/>
              </a:rPr>
              <a:t>SUMMARY</a:t>
            </a:r>
          </a:p>
        </p:txBody>
      </p:sp>
    </p:spTree>
    <p:extLst>
      <p:ext uri="{BB962C8B-B14F-4D97-AF65-F5344CB8AC3E}">
        <p14:creationId xmlns:p14="http://schemas.microsoft.com/office/powerpoint/2010/main" val="2573251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6548C7-D40E-E401-2361-03E907DFC942}"/>
              </a:ext>
            </a:extLst>
          </p:cNvPr>
          <p:cNvSpPr>
            <a:spLocks noGrp="1"/>
          </p:cNvSpPr>
          <p:nvPr>
            <p:ph sz="quarter" idx="25"/>
          </p:nvPr>
        </p:nvSpPr>
        <p:spPr>
          <a:xfrm flipV="1">
            <a:off x="823271" y="6591300"/>
            <a:ext cx="10493300" cy="97155"/>
          </a:xfrm>
        </p:spPr>
        <p:txBody>
          <a:bodyPr/>
          <a:lstStyle/>
          <a:p>
            <a:pPr marR="0" lvl="0" algn="l" defTabSz="457200" rtl="0" eaLnBrk="1" fontAlgn="auto" latinLnBrk="0" hangingPunct="1">
              <a:lnSpc>
                <a:spcPct val="100000"/>
              </a:lnSpc>
              <a:spcBef>
                <a:spcPts val="0"/>
              </a:spcBef>
              <a:spcAft>
                <a:spcPts val="0"/>
              </a:spcAft>
              <a:buClrTx/>
              <a:buSzTx/>
              <a:tabLst/>
              <a:defRPr/>
            </a:pPr>
            <a:endParaRPr kumimoji="0" lang="en-IN"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p:txBody>
      </p:sp>
      <p:sp>
        <p:nvSpPr>
          <p:cNvPr id="3" name="Title 2">
            <a:extLst>
              <a:ext uri="{FF2B5EF4-FFF2-40B4-BE49-F238E27FC236}">
                <a16:creationId xmlns:a16="http://schemas.microsoft.com/office/drawing/2014/main" id="{5BAD95FC-AB16-476B-47B6-BFE34BBD6087}"/>
              </a:ext>
            </a:extLst>
          </p:cNvPr>
          <p:cNvSpPr>
            <a:spLocks noGrp="1"/>
          </p:cNvSpPr>
          <p:nvPr>
            <p:ph type="title"/>
          </p:nvPr>
        </p:nvSpPr>
        <p:spPr>
          <a:xfrm>
            <a:off x="800971" y="2597152"/>
            <a:ext cx="10515600" cy="1412873"/>
          </a:xfrm>
        </p:spPr>
        <p:txBody>
          <a:bodyPr/>
          <a:lstStyle/>
          <a:p>
            <a:r>
              <a:rPr lang="en-IN" sz="4800" dirty="0">
                <a:latin typeface="Verdana" panose="020B0604030504040204" pitchFamily="34" charset="0"/>
                <a:ea typeface="Verdana" panose="020B0604030504040204" pitchFamily="34" charset="0"/>
              </a:rPr>
              <a:t>THANK YOU</a:t>
            </a:r>
          </a:p>
        </p:txBody>
      </p:sp>
    </p:spTree>
    <p:extLst>
      <p:ext uri="{BB962C8B-B14F-4D97-AF65-F5344CB8AC3E}">
        <p14:creationId xmlns:p14="http://schemas.microsoft.com/office/powerpoint/2010/main" val="1146679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9161E1-4E24-1206-1713-AA8F1948C53E}"/>
              </a:ext>
            </a:extLst>
          </p:cNvPr>
          <p:cNvSpPr>
            <a:spLocks noGrp="1"/>
          </p:cNvSpPr>
          <p:nvPr>
            <p:ph sz="quarter" idx="24"/>
          </p:nvPr>
        </p:nvSpPr>
        <p:spPr>
          <a:xfrm>
            <a:off x="838199" y="1057275"/>
            <a:ext cx="10515601" cy="5340349"/>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srgbClr val="091E42"/>
                </a:solidFill>
                <a:effectLst/>
                <a:uLnTx/>
                <a:uFillTx/>
                <a:latin typeface="Verdana" panose="020B0604030504040204" pitchFamily="34" charset="0"/>
                <a:ea typeface="Verdana" panose="020B0604030504040204" pitchFamily="34" charset="0"/>
                <a:cs typeface="Times New Roman" panose="02020603050405020304" pitchFamily="18" charset="0"/>
              </a:rPr>
              <a:t>Problem statement: </a:t>
            </a:r>
            <a:r>
              <a:rPr kumimoji="0" lang="en-IN" sz="1600" b="0" i="0" u="none" strike="noStrike" kern="1200" cap="none" spc="0" normalizeH="0" baseline="0" noProof="0" dirty="0">
                <a:ln>
                  <a:noFill/>
                </a:ln>
                <a:solidFill>
                  <a:srgbClr val="091E42"/>
                </a:solidFill>
                <a:effectLst/>
                <a:uLnTx/>
                <a:uFillTx/>
                <a:latin typeface="Verdana" panose="020B0604030504040204" pitchFamily="34" charset="0"/>
                <a:ea typeface="Verdana" panose="020B0604030504040204" pitchFamily="34" charset="0"/>
                <a:cs typeface="Times New Roman" panose="02020603050405020304" pitchFamily="18" charset="0"/>
              </a:rPr>
              <a:t>X education sells online courses to industry professionals and gets lots of leads wherein the lead conversation rate is poor. To make this process more efficient the company wishes to identify the most potential leads. If they identify this , conversion rate might increase and also sales team can focus on communicating with the potential leads.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IN" sz="1600" dirty="0">
              <a:solidFill>
                <a:srgbClr val="091E42"/>
              </a:solidFill>
              <a:latin typeface="Verdana" panose="020B0604030504040204" pitchFamily="34" charset="0"/>
              <a:ea typeface="Verdana" panose="020B0604030504040204" pitchFamily="34"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IN" sz="1600" b="1" dirty="0">
                <a:solidFill>
                  <a:srgbClr val="091E42"/>
                </a:solidFill>
                <a:latin typeface="Verdana" panose="020B0604030504040204" pitchFamily="34" charset="0"/>
                <a:ea typeface="Verdana" panose="020B0604030504040204" pitchFamily="34" charset="0"/>
                <a:cs typeface="Times New Roman" panose="02020603050405020304" pitchFamily="18" charset="0"/>
              </a:rPr>
              <a:t>Objective: </a:t>
            </a:r>
            <a:r>
              <a:rPr kumimoji="0" lang="en-IN" sz="1600" b="0" i="0" u="none" strike="noStrike" kern="1200" cap="none" spc="0" normalizeH="0" baseline="0" noProof="0" dirty="0">
                <a:ln>
                  <a:noFill/>
                </a:ln>
                <a:solidFill>
                  <a:srgbClr val="091E42"/>
                </a:solidFill>
                <a:effectLst/>
                <a:uLnTx/>
                <a:uFillTx/>
                <a:latin typeface="Verdana" panose="020B0604030504040204" pitchFamily="34" charset="0"/>
                <a:ea typeface="Verdana" panose="020B0604030504040204" pitchFamily="34" charset="0"/>
                <a:cs typeface="Times New Roman" panose="02020603050405020304" pitchFamily="18" charset="0"/>
              </a:rPr>
              <a:t>X education business company wishes to identify most potential leads.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srgbClr val="091E42"/>
              </a:solidFill>
              <a:effectLst/>
              <a:uLnTx/>
              <a:uFillTx/>
              <a:latin typeface="Verdana" panose="020B0604030504040204" pitchFamily="34" charset="0"/>
              <a:ea typeface="Verdana" panose="020B0604030504040204" pitchFamily="34"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IN" sz="1600" noProof="0" dirty="0">
                <a:solidFill>
                  <a:srgbClr val="091E42"/>
                </a:solidFill>
                <a:latin typeface="Verdana" panose="020B0604030504040204" pitchFamily="34" charset="0"/>
                <a:ea typeface="Verdana" panose="020B0604030504040204" pitchFamily="34" charset="0"/>
                <a:cs typeface="Times New Roman" panose="02020603050405020304" pitchFamily="18" charset="0"/>
              </a:rPr>
              <a:t>Company requires a model where in based on lead score they can find the conversion chances of becoming lead from among the customers. So that their sales team can approach them on lead conversion.</a:t>
            </a:r>
            <a:endParaRPr kumimoji="0" lang="en-IN" sz="1600" b="0" i="0" u="none" strike="noStrike" kern="1200" cap="none" spc="0" normalizeH="0" baseline="0" noProof="0" dirty="0">
              <a:ln>
                <a:noFill/>
              </a:ln>
              <a:solidFill>
                <a:srgbClr val="091E42"/>
              </a:solidFill>
              <a:effectLst/>
              <a:uLnTx/>
              <a:uFillTx/>
              <a:latin typeface="Verdana" panose="020B0604030504040204" pitchFamily="34" charset="0"/>
              <a:ea typeface="Verdana" panose="020B0604030504040204" pitchFamily="34"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srgbClr val="091E42"/>
              </a:solidFill>
              <a:effectLst/>
              <a:uLnTx/>
              <a:uFillTx/>
              <a:latin typeface="Verdana" panose="020B0604030504040204" pitchFamily="34" charset="0"/>
              <a:ea typeface="Verdana" panose="020B0604030504040204" pitchFamily="34"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Times New Roman" panose="02020603050405020304" pitchFamily="18" charset="0"/>
              </a:rPr>
              <a:t>Exploratory data analysis and Logistic regression model to be used on the case study to identify the patterns which </a:t>
            </a:r>
            <a:r>
              <a:rPr lang="en-IN" sz="1600" dirty="0">
                <a:solidFill>
                  <a:srgbClr val="000000"/>
                </a:solidFill>
                <a:latin typeface="Verdana" panose="020B0604030504040204" pitchFamily="34" charset="0"/>
                <a:ea typeface="Verdana" panose="020B0604030504040204" pitchFamily="34" charset="0"/>
                <a:cs typeface="Times New Roman" panose="02020603050405020304" pitchFamily="18" charset="0"/>
              </a:rPr>
              <a:t>finds the promising  leads.</a:t>
            </a:r>
            <a:endParaRPr kumimoji="0" lang="en-IN" sz="16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sng"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Times New Roman" panose="02020603050405020304" pitchFamily="18" charset="0"/>
              </a:rPr>
              <a:t>Data</a:t>
            </a:r>
            <a:r>
              <a:rPr kumimoji="0" lang="en-IN" sz="1600" b="0" i="0"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Times New Roman" panose="02020603050405020304" pitchFamily="18" charset="0"/>
              </a:rPr>
              <a:t>: Leads.csv</a:t>
            </a:r>
            <a:endParaRPr kumimoji="0" lang="en-IN" sz="1600" b="0" i="0" strike="noStrike" kern="1200" cap="none" spc="0" normalizeH="0" baseline="0" noProof="0" dirty="0">
              <a:ln>
                <a:noFill/>
              </a:ln>
              <a:solidFill>
                <a:srgbClr val="091E42"/>
              </a:solidFill>
              <a:effectLst/>
              <a:uLnTx/>
              <a:uFillTx/>
              <a:latin typeface="Verdana" panose="020B0604030504040204" pitchFamily="34" charset="0"/>
              <a:ea typeface="Verdana" panose="020B0604030504040204" pitchFamily="34"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srgbClr val="091E42"/>
              </a:solidFill>
              <a:effectLst/>
              <a:uLnTx/>
              <a:uFillTx/>
              <a:latin typeface="Verdana" panose="020B0604030504040204" pitchFamily="34" charset="0"/>
              <a:ea typeface="Verdana" panose="020B0604030504040204" pitchFamily="34"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091E42"/>
                </a:solidFill>
                <a:effectLst/>
                <a:uLnTx/>
                <a:uFillTx/>
                <a:latin typeface="Verdana" panose="020B0604030504040204" pitchFamily="34" charset="0"/>
                <a:ea typeface="Verdana" panose="020B0604030504040204" pitchFamily="34" charset="0"/>
                <a:cs typeface="Times New Roman" panose="02020603050405020304" pitchFamily="18" charset="0"/>
              </a:rPr>
              <a:t>Note: Clear information of analysis can be seen in Python (</a:t>
            </a:r>
            <a:r>
              <a:rPr kumimoji="0" lang="en-IN" sz="1600" b="0" i="0" u="none" strike="noStrike" kern="1200" cap="none" spc="0" normalizeH="0" baseline="0" noProof="0" dirty="0" err="1">
                <a:ln>
                  <a:noFill/>
                </a:ln>
                <a:solidFill>
                  <a:srgbClr val="091E42"/>
                </a:solidFill>
                <a:effectLst/>
                <a:uLnTx/>
                <a:uFillTx/>
                <a:latin typeface="Verdana" panose="020B0604030504040204" pitchFamily="34" charset="0"/>
                <a:ea typeface="Verdana" panose="020B0604030504040204" pitchFamily="34" charset="0"/>
                <a:cs typeface="Times New Roman" panose="02020603050405020304" pitchFamily="18" charset="0"/>
              </a:rPr>
              <a:t>Jupyter</a:t>
            </a:r>
            <a:r>
              <a:rPr kumimoji="0" lang="en-IN" sz="1600" b="0" i="0" u="none" strike="noStrike" kern="1200" cap="none" spc="0" normalizeH="0" baseline="0" noProof="0" dirty="0">
                <a:ln>
                  <a:noFill/>
                </a:ln>
                <a:solidFill>
                  <a:srgbClr val="091E42"/>
                </a:solidFill>
                <a:effectLst/>
                <a:uLnTx/>
                <a:uFillTx/>
                <a:latin typeface="Verdana" panose="020B0604030504040204" pitchFamily="34" charset="0"/>
                <a:ea typeface="Verdana" panose="020B0604030504040204" pitchFamily="34" charset="0"/>
                <a:cs typeface="Times New Roman" panose="02020603050405020304" pitchFamily="18" charset="0"/>
              </a:rPr>
              <a:t> notebook file in Zip)</a:t>
            </a:r>
          </a:p>
          <a:p>
            <a:endParaRPr lang="en-IN" dirty="0"/>
          </a:p>
        </p:txBody>
      </p:sp>
      <p:sp>
        <p:nvSpPr>
          <p:cNvPr id="3" name="Title 2">
            <a:extLst>
              <a:ext uri="{FF2B5EF4-FFF2-40B4-BE49-F238E27FC236}">
                <a16:creationId xmlns:a16="http://schemas.microsoft.com/office/drawing/2014/main" id="{E3560C0B-01D5-3FC0-2F38-50A3E48E6FB5}"/>
              </a:ext>
            </a:extLst>
          </p:cNvPr>
          <p:cNvSpPr>
            <a:spLocks noGrp="1"/>
          </p:cNvSpPr>
          <p:nvPr>
            <p:ph type="title"/>
          </p:nvPr>
        </p:nvSpPr>
        <p:spPr>
          <a:xfrm>
            <a:off x="849351" y="365126"/>
            <a:ext cx="10515600" cy="606424"/>
          </a:xfrm>
        </p:spPr>
        <p:txBody>
          <a:bodyPr/>
          <a:lstStyle/>
          <a:p>
            <a:pPr algn="l"/>
            <a:r>
              <a:rPr lang="en-IN" sz="3600" dirty="0"/>
              <a:t>Problem statement and Case Objective</a:t>
            </a:r>
          </a:p>
        </p:txBody>
      </p:sp>
    </p:spTree>
    <p:extLst>
      <p:ext uri="{BB962C8B-B14F-4D97-AF65-F5344CB8AC3E}">
        <p14:creationId xmlns:p14="http://schemas.microsoft.com/office/powerpoint/2010/main" val="4213970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9161E1-4E24-1206-1713-AA8F1948C53E}"/>
              </a:ext>
            </a:extLst>
          </p:cNvPr>
          <p:cNvSpPr>
            <a:spLocks noGrp="1"/>
          </p:cNvSpPr>
          <p:nvPr>
            <p:ph sz="quarter" idx="24"/>
          </p:nvPr>
        </p:nvSpPr>
        <p:spPr>
          <a:xfrm>
            <a:off x="838199" y="1057275"/>
            <a:ext cx="10515601" cy="5124449"/>
          </a:xfrm>
        </p:spPr>
        <p:txBody>
          <a:bodyPr/>
          <a:lstStyle/>
          <a:p>
            <a:pPr marL="285750" marR="0" lvl="0" indent="-285750" algn="l" defTabSz="457200" rtl="0" eaLnBrk="1" fontAlgn="auto" latinLnBrk="0" hangingPunct="1">
              <a:lnSpc>
                <a:spcPct val="200000"/>
              </a:lnSpc>
              <a:spcBef>
                <a:spcPts val="0"/>
              </a:spcBef>
              <a:spcAft>
                <a:spcPts val="0"/>
              </a:spcAft>
              <a:buClrTx/>
              <a:buSzTx/>
              <a:buFont typeface="Wingdings" panose="05000000000000000000" pitchFamily="2" charset="2"/>
              <a:buChar char="q"/>
              <a:tabLst/>
              <a:defRPr/>
            </a:pPr>
            <a:endParaRPr lang="en-IN" sz="1600" dirty="0">
              <a:solidFill>
                <a:prstClr val="black"/>
              </a:solidFill>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200000"/>
              </a:lnSpc>
              <a:spcBef>
                <a:spcPts val="0"/>
              </a:spcBef>
              <a:spcAft>
                <a:spcPts val="0"/>
              </a:spcAft>
              <a:buClrTx/>
              <a:buSzTx/>
              <a:buFont typeface="Wingdings" panose="05000000000000000000" pitchFamily="2" charset="2"/>
              <a:buChar char="q"/>
              <a:tabLst/>
              <a:defRPr/>
            </a:pPr>
            <a:endParaRPr lang="en-IN" sz="1600" dirty="0">
              <a:solidFill>
                <a:prstClr val="black"/>
              </a:solidFill>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200000"/>
              </a:lnSpc>
              <a:spcBef>
                <a:spcPts val="0"/>
              </a:spcBef>
              <a:spcAft>
                <a:spcPts val="0"/>
              </a:spcAft>
              <a:buClrTx/>
              <a:buSzTx/>
              <a:buFont typeface="Wingdings" panose="05000000000000000000" pitchFamily="2" charset="2"/>
              <a:buChar char="q"/>
              <a:tabLst/>
              <a:defRPr/>
            </a:pPr>
            <a:r>
              <a:rPr lang="en-IN" sz="1600" dirty="0">
                <a:solidFill>
                  <a:prstClr val="black"/>
                </a:solidFill>
                <a:latin typeface="Verdana" panose="020B0604030504040204" pitchFamily="34" charset="0"/>
                <a:ea typeface="Verdana" panose="020B0604030504040204" pitchFamily="34" charset="0"/>
                <a:cs typeface="+mn-cs"/>
              </a:rPr>
              <a:t>Data cleaning &amp; Manipulation: </a:t>
            </a:r>
          </a:p>
          <a:p>
            <a:pPr marL="285750" marR="0" lvl="0" indent="-285750" algn="l" defTabSz="4572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en-IN" sz="1600" dirty="0">
                <a:solidFill>
                  <a:prstClr val="black"/>
                </a:solidFill>
                <a:latin typeface="Verdana" panose="020B0604030504040204" pitchFamily="34" charset="0"/>
                <a:ea typeface="Verdana" panose="020B0604030504040204" pitchFamily="34" charset="0"/>
                <a:cs typeface="+mn-cs"/>
              </a:rPr>
              <a:t>Load and verify the data.</a:t>
            </a:r>
          </a:p>
          <a:p>
            <a:pPr marL="285750" marR="0" lvl="0" indent="-285750" algn="l" defTabSz="4572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Analyse missing values from data and drop the unnecessary columns which are more than 30-40% of missing values.</a:t>
            </a:r>
          </a:p>
          <a:p>
            <a:pPr marL="285750" marR="0" lvl="0" indent="-285750" algn="l" defTabSz="4572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en-IN" sz="1600" dirty="0">
                <a:solidFill>
                  <a:prstClr val="black"/>
                </a:solidFill>
                <a:latin typeface="Verdana" panose="020B0604030504040204" pitchFamily="34" charset="0"/>
                <a:ea typeface="Verdana" panose="020B0604030504040204" pitchFamily="34" charset="0"/>
                <a:cs typeface="+mn-cs"/>
              </a:rPr>
              <a:t>Replace ‘Select’ value(consists in dropdown) with Nan.</a:t>
            </a:r>
          </a:p>
          <a:p>
            <a:pPr marL="285750" marR="0" lvl="0" indent="-285750" algn="l" defTabSz="4572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Impute the missing </a:t>
            </a:r>
            <a:r>
              <a:rPr lang="en-IN" sz="1600" dirty="0">
                <a:solidFill>
                  <a:prstClr val="black"/>
                </a:solidFill>
                <a:latin typeface="Verdana" panose="020B0604030504040204" pitchFamily="34" charset="0"/>
                <a:ea typeface="Verdana" panose="020B0604030504040204" pitchFamily="34" charset="0"/>
                <a:cs typeface="+mn-cs"/>
              </a:rPr>
              <a:t>values accordingly to data for proper analysis. Handle outliers in data.</a:t>
            </a:r>
          </a:p>
          <a:p>
            <a:pPr marL="285750" marR="0" lvl="0" indent="-285750" algn="l" defTabSz="457200" rtl="0" eaLnBrk="1" fontAlgn="auto" latinLnBrk="0" hangingPunct="1">
              <a:lnSpc>
                <a:spcPct val="200000"/>
              </a:lnSpc>
              <a:spcBef>
                <a:spcPts val="0"/>
              </a:spcBef>
              <a:spcAft>
                <a:spcPts val="0"/>
              </a:spcAft>
              <a:buClrTx/>
              <a:buSzTx/>
              <a:buFont typeface="Wingdings" panose="05000000000000000000" pitchFamily="2" charset="2"/>
              <a:buChar char="q"/>
              <a:tabLst/>
              <a:defRPr/>
            </a:pPr>
            <a:r>
              <a:rPr lang="en-IN" sz="1600" dirty="0">
                <a:solidFill>
                  <a:prstClr val="black"/>
                </a:solidFill>
                <a:latin typeface="Verdana" panose="020B0604030504040204" pitchFamily="34" charset="0"/>
                <a:ea typeface="Verdana" panose="020B0604030504040204" pitchFamily="34" charset="0"/>
                <a:cs typeface="+mn-cs"/>
              </a:rPr>
              <a:t>EDA:</a:t>
            </a:r>
          </a:p>
          <a:p>
            <a:pPr marL="285750" marR="0" lvl="0" indent="-285750" algn="l" defTabSz="4572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Perform Univariate and Bivariate analysis on categorical and numerical variables.</a:t>
            </a:r>
          </a:p>
          <a:p>
            <a:pPr marL="285750" marR="0" lvl="0" indent="-285750" algn="l" defTabSz="4572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en-IN" sz="1600" dirty="0">
                <a:solidFill>
                  <a:prstClr val="black"/>
                </a:solidFill>
                <a:latin typeface="Verdana" panose="020B0604030504040204" pitchFamily="34" charset="0"/>
                <a:ea typeface="Verdana" panose="020B0604030504040204" pitchFamily="34" charset="0"/>
                <a:cs typeface="+mn-cs"/>
              </a:rPr>
              <a:t>Analyse required variables along with Target data.</a:t>
            </a:r>
          </a:p>
          <a:p>
            <a:pPr marL="285750" marR="0" lvl="0" indent="-285750" algn="l" defTabSz="4572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en-IN" sz="1600" dirty="0">
                <a:solidFill>
                  <a:prstClr val="black"/>
                </a:solidFill>
                <a:latin typeface="Verdana" panose="020B0604030504040204" pitchFamily="34" charset="0"/>
                <a:ea typeface="Verdana" panose="020B0604030504040204" pitchFamily="34" charset="0"/>
                <a:cs typeface="+mn-cs"/>
              </a:rPr>
              <a:t>Drop the unnecessary columns.</a:t>
            </a:r>
          </a:p>
          <a:p>
            <a:pPr marL="285750" marR="0" lvl="0" indent="-285750" algn="l" defTabSz="457200" rtl="0" eaLnBrk="1" fontAlgn="auto" latinLnBrk="0" hangingPunct="1">
              <a:lnSpc>
                <a:spcPct val="200000"/>
              </a:lnSpc>
              <a:spcBef>
                <a:spcPts val="0"/>
              </a:spcBef>
              <a:spcAft>
                <a:spcPts val="0"/>
              </a:spcAft>
              <a:buClrTx/>
              <a:buSzTx/>
              <a:buFont typeface="Arial" panose="020B0604020202020204" pitchFamily="34" charset="0"/>
              <a:buChar char="•"/>
              <a:tabLst/>
              <a:defRPr/>
            </a:pPr>
            <a:endParaRPr kumimoji="0" lang="en-IN"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200000"/>
              </a:lnSpc>
              <a:spcBef>
                <a:spcPts val="0"/>
              </a:spcBef>
              <a:spcAft>
                <a:spcPts val="0"/>
              </a:spcAft>
              <a:buClrTx/>
              <a:buSzTx/>
              <a:buFont typeface="Arial" panose="020B0604020202020204" pitchFamily="34" charset="0"/>
              <a:buChar char="•"/>
              <a:tabLst/>
              <a:defRPr/>
            </a:pPr>
            <a:endParaRPr kumimoji="0" lang="en-IN"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p>
            <a:endParaRPr lang="en-IN" dirty="0"/>
          </a:p>
        </p:txBody>
      </p:sp>
      <p:sp>
        <p:nvSpPr>
          <p:cNvPr id="3" name="Title 2">
            <a:extLst>
              <a:ext uri="{FF2B5EF4-FFF2-40B4-BE49-F238E27FC236}">
                <a16:creationId xmlns:a16="http://schemas.microsoft.com/office/drawing/2014/main" id="{E3560C0B-01D5-3FC0-2F38-50A3E48E6FB5}"/>
              </a:ext>
            </a:extLst>
          </p:cNvPr>
          <p:cNvSpPr>
            <a:spLocks noGrp="1"/>
          </p:cNvSpPr>
          <p:nvPr>
            <p:ph type="title"/>
          </p:nvPr>
        </p:nvSpPr>
        <p:spPr>
          <a:xfrm>
            <a:off x="849351" y="365126"/>
            <a:ext cx="10515600" cy="606424"/>
          </a:xfrm>
        </p:spPr>
        <p:txBody>
          <a:bodyPr/>
          <a:lstStyle/>
          <a:p>
            <a:pPr algn="l"/>
            <a:r>
              <a:rPr lang="en-IN" sz="3600" dirty="0"/>
              <a:t>STEPS</a:t>
            </a:r>
          </a:p>
        </p:txBody>
      </p:sp>
    </p:spTree>
    <p:extLst>
      <p:ext uri="{BB962C8B-B14F-4D97-AF65-F5344CB8AC3E}">
        <p14:creationId xmlns:p14="http://schemas.microsoft.com/office/powerpoint/2010/main" val="4286926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9161E1-4E24-1206-1713-AA8F1948C53E}"/>
              </a:ext>
            </a:extLst>
          </p:cNvPr>
          <p:cNvSpPr>
            <a:spLocks noGrp="1"/>
          </p:cNvSpPr>
          <p:nvPr>
            <p:ph sz="quarter" idx="24"/>
          </p:nvPr>
        </p:nvSpPr>
        <p:spPr>
          <a:xfrm>
            <a:off x="838199" y="1057275"/>
            <a:ext cx="10515601" cy="5124449"/>
          </a:xfrm>
        </p:spPr>
        <p:txBody>
          <a:bodyPr/>
          <a:lstStyle/>
          <a:p>
            <a:pPr marL="285750" marR="0" lvl="0" indent="-285750" algn="l" defTabSz="457200" rtl="0" eaLnBrk="1" fontAlgn="auto" latinLnBrk="0" hangingPunct="1">
              <a:lnSpc>
                <a:spcPct val="200000"/>
              </a:lnSpc>
              <a:spcBef>
                <a:spcPts val="0"/>
              </a:spcBef>
              <a:spcAft>
                <a:spcPts val="0"/>
              </a:spcAft>
              <a:buClrTx/>
              <a:buSzTx/>
              <a:buFont typeface="Wingdings" panose="05000000000000000000" pitchFamily="2" charset="2"/>
              <a:buChar char="q"/>
              <a:tabLst/>
              <a:defRPr/>
            </a:pPr>
            <a:endParaRPr kumimoji="0" lang="en-IN"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200000"/>
              </a:lnSpc>
              <a:spcBef>
                <a:spcPts val="0"/>
              </a:spcBef>
              <a:spcAft>
                <a:spcPts val="0"/>
              </a:spcAft>
              <a:buClrTx/>
              <a:buSzTx/>
              <a:buFont typeface="Wingdings" panose="05000000000000000000" pitchFamily="2" charset="2"/>
              <a:buChar char="q"/>
              <a:tabLst/>
              <a:defRPr/>
            </a:pPr>
            <a:r>
              <a:rPr kumimoji="0" lang="en-IN"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Scaling and Data Preparation:</a:t>
            </a:r>
          </a:p>
          <a:p>
            <a:pPr marL="285750" marR="0" lvl="0" indent="-285750" algn="l" defTabSz="4572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en-IN" sz="1600" dirty="0">
                <a:solidFill>
                  <a:prstClr val="black"/>
                </a:solidFill>
                <a:latin typeface="Verdana" panose="020B0604030504040204" pitchFamily="34" charset="0"/>
                <a:ea typeface="Verdana" panose="020B0604030504040204" pitchFamily="34" charset="0"/>
                <a:cs typeface="+mn-cs"/>
              </a:rPr>
              <a:t>Create dummy data for categorical variables and merge with main dataset.</a:t>
            </a:r>
          </a:p>
          <a:p>
            <a:pPr marL="285750" marR="0" lvl="0" indent="-285750" algn="l" defTabSz="4572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Splitting the data into train and test dataset .</a:t>
            </a:r>
          </a:p>
          <a:p>
            <a:pPr marL="285750" marR="0" lvl="0" indent="-285750" algn="l" defTabSz="4572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en-IN" sz="1600" dirty="0">
                <a:solidFill>
                  <a:prstClr val="black"/>
                </a:solidFill>
                <a:latin typeface="Verdana" panose="020B0604030504040204" pitchFamily="34" charset="0"/>
                <a:ea typeface="Verdana" panose="020B0604030504040204" pitchFamily="34" charset="0"/>
                <a:cs typeface="+mn-cs"/>
              </a:rPr>
              <a:t>Perform scaling on dataset using </a:t>
            </a:r>
            <a:r>
              <a:rPr lang="en-IN" sz="1600" dirty="0" err="1">
                <a:solidFill>
                  <a:prstClr val="black"/>
                </a:solidFill>
                <a:latin typeface="Verdana" panose="020B0604030504040204" pitchFamily="34" charset="0"/>
                <a:ea typeface="Verdana" panose="020B0604030504040204" pitchFamily="34" charset="0"/>
                <a:cs typeface="+mn-cs"/>
              </a:rPr>
              <a:t>StandardScaler</a:t>
            </a:r>
            <a:r>
              <a:rPr lang="en-IN" sz="1600" dirty="0">
                <a:solidFill>
                  <a:prstClr val="black"/>
                </a:solidFill>
                <a:latin typeface="Verdana" panose="020B0604030504040204" pitchFamily="34" charset="0"/>
                <a:ea typeface="Verdana" panose="020B0604030504040204" pitchFamily="34" charset="0"/>
                <a:cs typeface="+mn-cs"/>
              </a:rPr>
              <a:t>.</a:t>
            </a:r>
          </a:p>
          <a:p>
            <a:pPr marL="285750" marR="0" lvl="0" indent="-285750" algn="l" defTabSz="457200" rtl="0" eaLnBrk="1" fontAlgn="auto" latinLnBrk="0" hangingPunct="1">
              <a:lnSpc>
                <a:spcPct val="200000"/>
              </a:lnSpc>
              <a:spcBef>
                <a:spcPts val="0"/>
              </a:spcBef>
              <a:spcAft>
                <a:spcPts val="0"/>
              </a:spcAft>
              <a:buClrTx/>
              <a:buSzTx/>
              <a:buFont typeface="Wingdings" panose="05000000000000000000" pitchFamily="2" charset="2"/>
              <a:buChar char="q"/>
              <a:tabLst/>
              <a:defRPr/>
            </a:pPr>
            <a:r>
              <a:rPr kumimoji="0" lang="en-IN"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Model </a:t>
            </a:r>
            <a:r>
              <a:rPr lang="en-IN" sz="1600" dirty="0">
                <a:solidFill>
                  <a:prstClr val="black"/>
                </a:solidFill>
                <a:latin typeface="Verdana" panose="020B0604030504040204" pitchFamily="34" charset="0"/>
                <a:ea typeface="Verdana" panose="020B0604030504040204" pitchFamily="34" charset="0"/>
                <a:cs typeface="+mn-cs"/>
              </a:rPr>
              <a:t>building:</a:t>
            </a:r>
          </a:p>
          <a:p>
            <a:pPr marL="285750" marR="0" lvl="0" indent="-285750" algn="l" defTabSz="4572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Used RFE method </a:t>
            </a:r>
            <a:r>
              <a:rPr lang="en-IN" sz="1600" dirty="0">
                <a:solidFill>
                  <a:prstClr val="black"/>
                </a:solidFill>
                <a:latin typeface="Verdana" panose="020B0604030504040204" pitchFamily="34" charset="0"/>
                <a:ea typeface="Verdana" panose="020B0604030504040204" pitchFamily="34" charset="0"/>
                <a:cs typeface="+mn-cs"/>
              </a:rPr>
              <a:t>since with </a:t>
            </a:r>
            <a:r>
              <a:rPr kumimoji="0" lang="en-IN" sz="16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mn-cs"/>
              </a:rPr>
              <a:t>corr</a:t>
            </a:r>
            <a:r>
              <a:rPr kumimoji="0" lang="en-IN"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 </a:t>
            </a:r>
            <a:r>
              <a:rPr lang="en-IN" sz="1600" dirty="0">
                <a:solidFill>
                  <a:prstClr val="black"/>
                </a:solidFill>
                <a:latin typeface="Verdana" panose="020B0604030504040204" pitchFamily="34" charset="0"/>
                <a:ea typeface="Verdana" panose="020B0604030504040204" pitchFamily="34" charset="0"/>
                <a:cs typeface="+mn-cs"/>
              </a:rPr>
              <a:t>unable to find </a:t>
            </a:r>
            <a:r>
              <a:rPr kumimoji="0" lang="en-IN"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highly corelated variables.</a:t>
            </a:r>
          </a:p>
          <a:p>
            <a:pPr marL="285750" marR="0" lvl="0" indent="-285750" algn="l" defTabSz="4572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en-IN" sz="1600" dirty="0">
                <a:solidFill>
                  <a:prstClr val="black"/>
                </a:solidFill>
                <a:latin typeface="Verdana" panose="020B0604030504040204" pitchFamily="34" charset="0"/>
                <a:ea typeface="Verdana" panose="020B0604030504040204" pitchFamily="34" charset="0"/>
                <a:cs typeface="+mn-cs"/>
              </a:rPr>
              <a:t>Used Logistic regression classification technique for model making and prediction.</a:t>
            </a:r>
          </a:p>
          <a:p>
            <a:pPr marL="285750" marR="0" lvl="0" indent="-285750" algn="l" defTabSz="457200" rtl="0" eaLnBrk="1" fontAlgn="auto" latinLnBrk="0" hangingPunct="1">
              <a:lnSpc>
                <a:spcPct val="200000"/>
              </a:lnSpc>
              <a:spcBef>
                <a:spcPts val="0"/>
              </a:spcBef>
              <a:spcAft>
                <a:spcPts val="0"/>
              </a:spcAft>
              <a:buClrTx/>
              <a:buSzTx/>
              <a:buFont typeface="Wingdings" panose="05000000000000000000" pitchFamily="2" charset="2"/>
              <a:buChar char="q"/>
              <a:tabLst/>
              <a:defRPr/>
            </a:pPr>
            <a:r>
              <a:rPr lang="en-IN" sz="1600" dirty="0">
                <a:solidFill>
                  <a:prstClr val="black"/>
                </a:solidFill>
                <a:latin typeface="Verdana" panose="020B0604030504040204" pitchFamily="34" charset="0"/>
                <a:ea typeface="Verdana" panose="020B0604030504040204" pitchFamily="34" charset="0"/>
                <a:cs typeface="+mn-cs"/>
              </a:rPr>
              <a:t>Model Evaluation:</a:t>
            </a:r>
          </a:p>
          <a:p>
            <a:pPr marL="285750" marR="0" lvl="0" indent="-285750" algn="l" defTabSz="4572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en-IN" sz="1600" dirty="0">
                <a:solidFill>
                  <a:prstClr val="black"/>
                </a:solidFill>
                <a:latin typeface="Verdana" panose="020B0604030504040204" pitchFamily="34" charset="0"/>
                <a:ea typeface="Verdana" panose="020B0604030504040204" pitchFamily="34" charset="0"/>
                <a:cs typeface="+mn-cs"/>
              </a:rPr>
              <a:t>Calculated various evaluation metrics like Accuracy, Precision, Sensitivity(recall), Specificity, F-score.</a:t>
            </a:r>
          </a:p>
          <a:p>
            <a:pPr marL="285750" marR="0" lvl="0" indent="-285750" algn="l" defTabSz="457200" rtl="0" eaLnBrk="1" fontAlgn="auto" latinLnBrk="0" hangingPunct="1">
              <a:lnSpc>
                <a:spcPct val="200000"/>
              </a:lnSpc>
              <a:spcBef>
                <a:spcPts val="0"/>
              </a:spcBef>
              <a:spcAft>
                <a:spcPts val="0"/>
              </a:spcAft>
              <a:buClrTx/>
              <a:buSzTx/>
              <a:buFont typeface="Arial" panose="020B0604020202020204" pitchFamily="34" charset="0"/>
              <a:buChar char="•"/>
              <a:tabLst/>
              <a:defRPr/>
            </a:pPr>
            <a:endParaRPr kumimoji="0" lang="en-IN"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p>
            <a:endParaRPr lang="en-IN" dirty="0"/>
          </a:p>
        </p:txBody>
      </p:sp>
      <p:sp>
        <p:nvSpPr>
          <p:cNvPr id="3" name="Title 2">
            <a:extLst>
              <a:ext uri="{FF2B5EF4-FFF2-40B4-BE49-F238E27FC236}">
                <a16:creationId xmlns:a16="http://schemas.microsoft.com/office/drawing/2014/main" id="{E3560C0B-01D5-3FC0-2F38-50A3E48E6FB5}"/>
              </a:ext>
            </a:extLst>
          </p:cNvPr>
          <p:cNvSpPr>
            <a:spLocks noGrp="1"/>
          </p:cNvSpPr>
          <p:nvPr>
            <p:ph type="title"/>
          </p:nvPr>
        </p:nvSpPr>
        <p:spPr>
          <a:xfrm>
            <a:off x="849351" y="365126"/>
            <a:ext cx="10515600" cy="606424"/>
          </a:xfrm>
        </p:spPr>
        <p:txBody>
          <a:bodyPr/>
          <a:lstStyle/>
          <a:p>
            <a:pPr algn="l"/>
            <a:r>
              <a:rPr lang="en-IN" sz="3600" dirty="0"/>
              <a:t>STEPS</a:t>
            </a:r>
          </a:p>
        </p:txBody>
      </p:sp>
    </p:spTree>
    <p:extLst>
      <p:ext uri="{BB962C8B-B14F-4D97-AF65-F5344CB8AC3E}">
        <p14:creationId xmlns:p14="http://schemas.microsoft.com/office/powerpoint/2010/main" val="2012114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9161E1-4E24-1206-1713-AA8F1948C53E}"/>
              </a:ext>
            </a:extLst>
          </p:cNvPr>
          <p:cNvSpPr>
            <a:spLocks noGrp="1"/>
          </p:cNvSpPr>
          <p:nvPr>
            <p:ph sz="quarter" idx="24"/>
          </p:nvPr>
        </p:nvSpPr>
        <p:spPr>
          <a:xfrm>
            <a:off x="771524" y="1066799"/>
            <a:ext cx="10515601" cy="5172076"/>
          </a:xfrm>
        </p:spPr>
        <p: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dirty="0">
                <a:solidFill>
                  <a:prstClr val="black"/>
                </a:solidFill>
                <a:latin typeface="Verdana" panose="020B0604030504040204" pitchFamily="34" charset="0"/>
                <a:ea typeface="Verdana" panose="020B0604030504040204" pitchFamily="34" charset="0"/>
                <a:cs typeface="+mn-cs"/>
              </a:rPr>
              <a:t>Imputed missing values for the variables which has high value percentage of category.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dirty="0">
                <a:solidFill>
                  <a:prstClr val="black"/>
                </a:solidFill>
                <a:latin typeface="Verdana" panose="020B0604030504040204" pitchFamily="34" charset="0"/>
                <a:ea typeface="Verdana" panose="020B0604030504040204" pitchFamily="34" charset="0"/>
                <a:cs typeface="+mn-cs"/>
              </a:rPr>
              <a:t>Lead conversion rate is ~38%. Target variable ‘Converted’.</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dirty="0">
                <a:solidFill>
                  <a:prstClr val="black"/>
                </a:solidFill>
                <a:latin typeface="Verdana" panose="020B0604030504040204" pitchFamily="34" charset="0"/>
                <a:ea typeface="Verdana" panose="020B0604030504040204" pitchFamily="34" charset="0"/>
                <a:cs typeface="+mn-cs"/>
              </a:rPr>
              <a:t>Started analysis with count plot on category variables (Lead source, Lead origin, Do not email, Do not call) against Target variable</a:t>
            </a:r>
            <a:r>
              <a:rPr lang="en-IN" b="1" i="1" dirty="0">
                <a:solidFill>
                  <a:prstClr val="black"/>
                </a:solidFill>
                <a:latin typeface="Verdana" panose="020B0604030504040204" pitchFamily="34" charset="0"/>
                <a:ea typeface="Verdana" panose="020B0604030504040204" pitchFamily="34" charset="0"/>
                <a:cs typeface="+mn-cs"/>
              </a:rPr>
              <a:t>.         Lead source</a:t>
            </a:r>
          </a:p>
          <a:p>
            <a:pPr marR="0" lvl="0" algn="l" defTabSz="457200" rtl="0" eaLnBrk="1" fontAlgn="auto" latinLnBrk="0" hangingPunct="1">
              <a:lnSpc>
                <a:spcPct val="100000"/>
              </a:lnSpc>
              <a:spcBef>
                <a:spcPts val="0"/>
              </a:spcBef>
              <a:spcAft>
                <a:spcPts val="0"/>
              </a:spcAft>
              <a:buClrTx/>
              <a:buSzTx/>
              <a:tabLst/>
              <a:defRPr/>
            </a:pPr>
            <a:r>
              <a:rPr lang="en-IN" dirty="0">
                <a:solidFill>
                  <a:prstClr val="black"/>
                </a:solidFill>
                <a:latin typeface="Verdana" panose="020B0604030504040204" pitchFamily="34" charset="0"/>
                <a:ea typeface="Verdana" panose="020B0604030504040204" pitchFamily="34" charset="0"/>
                <a:cs typeface="+mn-cs"/>
              </a:rPr>
              <a:t>                 </a:t>
            </a:r>
            <a:r>
              <a:rPr lang="en-IN" b="1" i="1" dirty="0" err="1">
                <a:solidFill>
                  <a:prstClr val="black"/>
                </a:solidFill>
                <a:latin typeface="Verdana" panose="020B0604030504040204" pitchFamily="34" charset="0"/>
                <a:ea typeface="Verdana" panose="020B0604030504040204" pitchFamily="34" charset="0"/>
                <a:cs typeface="+mn-cs"/>
              </a:rPr>
              <a:t>Lead_origin</a:t>
            </a:r>
            <a:endParaRPr lang="en-IN" b="1" i="1" dirty="0">
              <a:solidFill>
                <a:prstClr val="black"/>
              </a:solidFill>
              <a:latin typeface="Verdana" panose="020B0604030504040204" pitchFamily="34" charset="0"/>
              <a:ea typeface="Verdana" panose="020B0604030504040204" pitchFamily="34" charset="0"/>
              <a:cs typeface="+mn-cs"/>
            </a:endParaRPr>
          </a:p>
          <a:p>
            <a:pPr marR="0" lvl="0" algn="l" defTabSz="457200" rtl="0" eaLnBrk="1" fontAlgn="auto" latinLnBrk="0" hangingPunct="1">
              <a:lnSpc>
                <a:spcPct val="100000"/>
              </a:lnSpc>
              <a:spcBef>
                <a:spcPts val="0"/>
              </a:spcBef>
              <a:spcAft>
                <a:spcPts val="0"/>
              </a:spcAft>
              <a:buClrTx/>
              <a:buSzTx/>
              <a:tabLst/>
              <a:defRPr/>
            </a:pPr>
            <a:endParaRPr lang="en-IN" dirty="0">
              <a:solidFill>
                <a:prstClr val="black"/>
              </a:solidFill>
              <a:latin typeface="Verdana" panose="020B0604030504040204" pitchFamily="34" charset="0"/>
              <a:ea typeface="Verdana" panose="020B0604030504040204" pitchFamily="34" charset="0"/>
              <a:cs typeface="+mn-cs"/>
            </a:endParaRPr>
          </a:p>
          <a:p>
            <a:pPr marR="0" lvl="0" algn="l" defTabSz="457200" rtl="0" eaLnBrk="1" fontAlgn="auto" latinLnBrk="0" hangingPunct="1">
              <a:lnSpc>
                <a:spcPct val="100000"/>
              </a:lnSpc>
              <a:spcBef>
                <a:spcPts val="0"/>
              </a:spcBef>
              <a:spcAft>
                <a:spcPts val="0"/>
              </a:spcAft>
              <a:buClrTx/>
              <a:buSzTx/>
              <a:tabLst/>
              <a:defRPr/>
            </a:pPr>
            <a:endParaRPr lang="en-IN" b="1" i="1" dirty="0">
              <a:solidFill>
                <a:prstClr val="black"/>
              </a:solidFill>
              <a:latin typeface="Verdana" panose="020B0604030504040204" pitchFamily="34" charset="0"/>
              <a:ea typeface="Verdana" panose="020B0604030504040204" pitchFamily="34" charset="0"/>
              <a:cs typeface="+mn-cs"/>
            </a:endParaRPr>
          </a:p>
          <a:p>
            <a:pPr marR="0" lvl="0" algn="l" defTabSz="457200" rtl="0" eaLnBrk="1" fontAlgn="auto" latinLnBrk="0" hangingPunct="1">
              <a:lnSpc>
                <a:spcPct val="100000"/>
              </a:lnSpc>
              <a:spcBef>
                <a:spcPts val="0"/>
              </a:spcBef>
              <a:spcAft>
                <a:spcPts val="0"/>
              </a:spcAft>
              <a:buClrTx/>
              <a:buSzTx/>
              <a:tabLst/>
              <a:defRPr/>
            </a:pPr>
            <a:endParaRPr lang="en-IN" b="1" i="1" dirty="0">
              <a:solidFill>
                <a:prstClr val="black"/>
              </a:solidFill>
              <a:latin typeface="Verdana" panose="020B0604030504040204" pitchFamily="34" charset="0"/>
              <a:ea typeface="Verdana" panose="020B0604030504040204" pitchFamily="34" charset="0"/>
              <a:cs typeface="+mn-cs"/>
            </a:endParaRPr>
          </a:p>
          <a:p>
            <a:pPr marR="0" lvl="0" algn="l" defTabSz="457200" rtl="0" eaLnBrk="1" fontAlgn="auto" latinLnBrk="0" hangingPunct="1">
              <a:lnSpc>
                <a:spcPct val="100000"/>
              </a:lnSpc>
              <a:spcBef>
                <a:spcPts val="0"/>
              </a:spcBef>
              <a:spcAft>
                <a:spcPts val="0"/>
              </a:spcAft>
              <a:buClrTx/>
              <a:buSzTx/>
              <a:tabLst/>
              <a:defRPr/>
            </a:pPr>
            <a:endParaRPr lang="en-IN" b="1" i="1" dirty="0">
              <a:solidFill>
                <a:prstClr val="black"/>
              </a:solidFill>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dirty="0">
              <a:solidFill>
                <a:prstClr val="black"/>
              </a:solidFill>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dirty="0">
              <a:solidFill>
                <a:prstClr val="black"/>
              </a:solidFill>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dirty="0">
              <a:solidFill>
                <a:prstClr val="black"/>
              </a:solidFill>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p>
            <a:endParaRPr lang="en-IN" dirty="0"/>
          </a:p>
        </p:txBody>
      </p:sp>
      <p:sp>
        <p:nvSpPr>
          <p:cNvPr id="3" name="Title 2">
            <a:extLst>
              <a:ext uri="{FF2B5EF4-FFF2-40B4-BE49-F238E27FC236}">
                <a16:creationId xmlns:a16="http://schemas.microsoft.com/office/drawing/2014/main" id="{E3560C0B-01D5-3FC0-2F38-50A3E48E6FB5}"/>
              </a:ext>
            </a:extLst>
          </p:cNvPr>
          <p:cNvSpPr>
            <a:spLocks noGrp="1"/>
          </p:cNvSpPr>
          <p:nvPr>
            <p:ph type="title"/>
          </p:nvPr>
        </p:nvSpPr>
        <p:spPr>
          <a:xfrm>
            <a:off x="849351" y="365126"/>
            <a:ext cx="10515600" cy="606424"/>
          </a:xfrm>
        </p:spPr>
        <p:txBody>
          <a:bodyPr/>
          <a:lstStyle/>
          <a:p>
            <a:pPr algn="l"/>
            <a:r>
              <a:rPr lang="en-IN" sz="3200" dirty="0"/>
              <a:t>Data preparation &amp; EDA</a:t>
            </a:r>
          </a:p>
        </p:txBody>
      </p:sp>
      <p:pic>
        <p:nvPicPr>
          <p:cNvPr id="6" name="Picture 5">
            <a:extLst>
              <a:ext uri="{FF2B5EF4-FFF2-40B4-BE49-F238E27FC236}">
                <a16:creationId xmlns:a16="http://schemas.microsoft.com/office/drawing/2014/main" id="{073B7A83-E35F-46EB-1122-C49347FD32C4}"/>
              </a:ext>
            </a:extLst>
          </p:cNvPr>
          <p:cNvPicPr>
            <a:picLocks noChangeAspect="1"/>
          </p:cNvPicPr>
          <p:nvPr/>
        </p:nvPicPr>
        <p:blipFill>
          <a:blip r:embed="rId2"/>
          <a:stretch>
            <a:fillRect/>
          </a:stretch>
        </p:blipFill>
        <p:spPr>
          <a:xfrm>
            <a:off x="5672074" y="2739071"/>
            <a:ext cx="3843401" cy="2985455"/>
          </a:xfrm>
          <a:prstGeom prst="rect">
            <a:avLst/>
          </a:prstGeom>
        </p:spPr>
      </p:pic>
      <p:pic>
        <p:nvPicPr>
          <p:cNvPr id="8" name="Picture 7">
            <a:extLst>
              <a:ext uri="{FF2B5EF4-FFF2-40B4-BE49-F238E27FC236}">
                <a16:creationId xmlns:a16="http://schemas.microsoft.com/office/drawing/2014/main" id="{E6052C25-0960-91A0-E39C-8AE0797249DB}"/>
              </a:ext>
            </a:extLst>
          </p:cNvPr>
          <p:cNvPicPr>
            <a:picLocks noChangeAspect="1"/>
          </p:cNvPicPr>
          <p:nvPr/>
        </p:nvPicPr>
        <p:blipFill>
          <a:blip r:embed="rId3"/>
          <a:stretch>
            <a:fillRect/>
          </a:stretch>
        </p:blipFill>
        <p:spPr>
          <a:xfrm>
            <a:off x="1741324" y="3117997"/>
            <a:ext cx="3202151" cy="2673204"/>
          </a:xfrm>
          <a:prstGeom prst="rect">
            <a:avLst/>
          </a:prstGeom>
        </p:spPr>
      </p:pic>
    </p:spTree>
    <p:extLst>
      <p:ext uri="{BB962C8B-B14F-4D97-AF65-F5344CB8AC3E}">
        <p14:creationId xmlns:p14="http://schemas.microsoft.com/office/powerpoint/2010/main" val="2009331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9161E1-4E24-1206-1713-AA8F1948C53E}"/>
              </a:ext>
            </a:extLst>
          </p:cNvPr>
          <p:cNvSpPr>
            <a:spLocks noGrp="1"/>
          </p:cNvSpPr>
          <p:nvPr>
            <p:ph sz="quarter" idx="24"/>
          </p:nvPr>
        </p:nvSpPr>
        <p:spPr>
          <a:xfrm>
            <a:off x="771524" y="1066799"/>
            <a:ext cx="10515601" cy="5172076"/>
          </a:xfrm>
        </p:spPr>
        <p: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dirty="0" err="1">
                <a:solidFill>
                  <a:prstClr val="black"/>
                </a:solidFill>
                <a:latin typeface="Verdana" panose="020B0604030504040204" pitchFamily="34" charset="0"/>
                <a:ea typeface="Verdana" panose="020B0604030504040204" pitchFamily="34" charset="0"/>
                <a:cs typeface="+mn-cs"/>
              </a:rPr>
              <a:t>Converison</a:t>
            </a:r>
            <a:r>
              <a:rPr lang="en-IN" dirty="0">
                <a:solidFill>
                  <a:prstClr val="black"/>
                </a:solidFill>
                <a:latin typeface="Verdana" panose="020B0604030504040204" pitchFamily="34" charset="0"/>
                <a:ea typeface="Verdana" panose="020B0604030504040204" pitchFamily="34" charset="0"/>
                <a:cs typeface="+mn-cs"/>
              </a:rPr>
              <a:t> rate for both variables is less so this cannot be used for analysis.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dirty="0">
              <a:solidFill>
                <a:prstClr val="black"/>
              </a:solidFill>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dirty="0">
              <a:solidFill>
                <a:prstClr val="black"/>
              </a:solidFill>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dirty="0">
              <a:solidFill>
                <a:prstClr val="black"/>
              </a:solidFill>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dirty="0">
              <a:solidFill>
                <a:prstClr val="black"/>
              </a:solidFill>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dirty="0">
              <a:solidFill>
                <a:prstClr val="black"/>
              </a:solidFill>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dirty="0">
              <a:solidFill>
                <a:prstClr val="black"/>
              </a:solidFill>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dirty="0">
              <a:solidFill>
                <a:prstClr val="black"/>
              </a:solidFill>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dirty="0">
              <a:solidFill>
                <a:prstClr val="black"/>
              </a:solidFill>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dirty="0">
              <a:solidFill>
                <a:prstClr val="black"/>
              </a:solidFill>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dirty="0">
              <a:solidFill>
                <a:prstClr val="black"/>
              </a:solidFill>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dirty="0">
              <a:solidFill>
                <a:prstClr val="black"/>
              </a:solidFill>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dirty="0">
              <a:solidFill>
                <a:prstClr val="black"/>
              </a:solidFill>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dirty="0">
              <a:solidFill>
                <a:prstClr val="black"/>
              </a:solidFill>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p>
            <a:endParaRPr lang="en-IN" dirty="0"/>
          </a:p>
        </p:txBody>
      </p:sp>
      <p:sp>
        <p:nvSpPr>
          <p:cNvPr id="3" name="Title 2">
            <a:extLst>
              <a:ext uri="{FF2B5EF4-FFF2-40B4-BE49-F238E27FC236}">
                <a16:creationId xmlns:a16="http://schemas.microsoft.com/office/drawing/2014/main" id="{E3560C0B-01D5-3FC0-2F38-50A3E48E6FB5}"/>
              </a:ext>
            </a:extLst>
          </p:cNvPr>
          <p:cNvSpPr>
            <a:spLocks noGrp="1"/>
          </p:cNvSpPr>
          <p:nvPr>
            <p:ph type="title"/>
          </p:nvPr>
        </p:nvSpPr>
        <p:spPr>
          <a:xfrm>
            <a:off x="849351" y="365126"/>
            <a:ext cx="10515600" cy="606424"/>
          </a:xfrm>
        </p:spPr>
        <p:txBody>
          <a:bodyPr/>
          <a:lstStyle/>
          <a:p>
            <a:pPr algn="l"/>
            <a:r>
              <a:rPr lang="en-IN" sz="3200" dirty="0"/>
              <a:t>EDA(Contd..)</a:t>
            </a:r>
          </a:p>
        </p:txBody>
      </p:sp>
      <p:pic>
        <p:nvPicPr>
          <p:cNvPr id="5" name="Picture 4">
            <a:extLst>
              <a:ext uri="{FF2B5EF4-FFF2-40B4-BE49-F238E27FC236}">
                <a16:creationId xmlns:a16="http://schemas.microsoft.com/office/drawing/2014/main" id="{1F429138-7666-71EA-A60E-6A77AB4AC252}"/>
              </a:ext>
            </a:extLst>
          </p:cNvPr>
          <p:cNvPicPr>
            <a:picLocks noChangeAspect="1"/>
          </p:cNvPicPr>
          <p:nvPr/>
        </p:nvPicPr>
        <p:blipFill>
          <a:blip r:embed="rId2"/>
          <a:stretch>
            <a:fillRect/>
          </a:stretch>
        </p:blipFill>
        <p:spPr>
          <a:xfrm>
            <a:off x="1385887" y="1695450"/>
            <a:ext cx="8810625" cy="4095751"/>
          </a:xfrm>
          <a:prstGeom prst="rect">
            <a:avLst/>
          </a:prstGeom>
        </p:spPr>
      </p:pic>
    </p:spTree>
    <p:extLst>
      <p:ext uri="{BB962C8B-B14F-4D97-AF65-F5344CB8AC3E}">
        <p14:creationId xmlns:p14="http://schemas.microsoft.com/office/powerpoint/2010/main" val="789693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9161E1-4E24-1206-1713-AA8F1948C53E}"/>
              </a:ext>
            </a:extLst>
          </p:cNvPr>
          <p:cNvSpPr>
            <a:spLocks noGrp="1"/>
          </p:cNvSpPr>
          <p:nvPr>
            <p:ph sz="quarter" idx="24"/>
          </p:nvPr>
        </p:nvSpPr>
        <p:spPr>
          <a:xfrm>
            <a:off x="942974" y="1057274"/>
            <a:ext cx="10515601" cy="4962525"/>
          </a:xfrm>
        </p:spPr>
        <p: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Numeric variables(</a:t>
            </a:r>
            <a:r>
              <a:rPr kumimoji="0" lang="en-IN" sz="18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mn-cs"/>
              </a:rPr>
              <a:t>TotalVisits</a:t>
            </a:r>
            <a:r>
              <a:rPr lang="en-IN" dirty="0">
                <a:solidFill>
                  <a:prstClr val="black"/>
                </a:solidFill>
                <a:latin typeface="Verdana" panose="020B0604030504040204" pitchFamily="34" charset="0"/>
                <a:ea typeface="Verdana" panose="020B0604030504040204" pitchFamily="34" charset="0"/>
                <a:cs typeface="+mn-cs"/>
              </a:rPr>
              <a:t> </a:t>
            </a:r>
            <a:r>
              <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,Total Time Spent on </a:t>
            </a:r>
            <a:r>
              <a:rPr kumimoji="0" lang="en-IN" sz="18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mn-cs"/>
              </a:rPr>
              <a:t>Website,Page</a:t>
            </a:r>
            <a:r>
              <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 Views Per Visit) analysis performed against target variable using box plots.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dirty="0">
              <a:solidFill>
                <a:prstClr val="black"/>
              </a:solidFill>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p>
            <a:pPr marR="0" lvl="0" algn="l" defTabSz="457200" rtl="0" eaLnBrk="1" fontAlgn="auto" latinLnBrk="0" hangingPunct="1">
              <a:lnSpc>
                <a:spcPct val="100000"/>
              </a:lnSpc>
              <a:spcBef>
                <a:spcPts val="0"/>
              </a:spcBef>
              <a:spcAft>
                <a:spcPts val="0"/>
              </a:spcAft>
              <a:buClrTx/>
              <a:buSzTx/>
              <a:tabLst/>
              <a:defRPr/>
            </a:pPr>
            <a:endPar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p>
            <a:pPr marR="0" lvl="0" algn="l" defTabSz="457200" rtl="0" eaLnBrk="1" fontAlgn="auto" latinLnBrk="0" hangingPunct="1">
              <a:lnSpc>
                <a:spcPct val="100000"/>
              </a:lnSpc>
              <a:spcBef>
                <a:spcPts val="0"/>
              </a:spcBef>
              <a:spcAft>
                <a:spcPts val="0"/>
              </a:spcAft>
              <a:buClrTx/>
              <a:buSzTx/>
              <a:tabLst/>
              <a:defRPr/>
            </a:pPr>
            <a:endParaRPr lang="en-IN" dirty="0">
              <a:solidFill>
                <a:prstClr val="black"/>
              </a:solidFill>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dirty="0">
              <a:solidFill>
                <a:prstClr val="black"/>
              </a:solidFill>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dirty="0">
              <a:solidFill>
                <a:prstClr val="black"/>
              </a:solidFill>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dirty="0">
              <a:solidFill>
                <a:prstClr val="black"/>
              </a:solidFill>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p>
            <a:endParaRPr lang="en-IN" dirty="0"/>
          </a:p>
        </p:txBody>
      </p:sp>
      <p:sp>
        <p:nvSpPr>
          <p:cNvPr id="3" name="Title 2">
            <a:extLst>
              <a:ext uri="{FF2B5EF4-FFF2-40B4-BE49-F238E27FC236}">
                <a16:creationId xmlns:a16="http://schemas.microsoft.com/office/drawing/2014/main" id="{E3560C0B-01D5-3FC0-2F38-50A3E48E6FB5}"/>
              </a:ext>
            </a:extLst>
          </p:cNvPr>
          <p:cNvSpPr>
            <a:spLocks noGrp="1"/>
          </p:cNvSpPr>
          <p:nvPr>
            <p:ph type="title"/>
          </p:nvPr>
        </p:nvSpPr>
        <p:spPr>
          <a:xfrm>
            <a:off x="849351" y="365126"/>
            <a:ext cx="10515600" cy="606424"/>
          </a:xfrm>
        </p:spPr>
        <p:txBody>
          <a:bodyPr/>
          <a:lstStyle/>
          <a:p>
            <a:pPr algn="l"/>
            <a:r>
              <a:rPr lang="en-IN" sz="3200" dirty="0"/>
              <a:t>EDA(Contd..)</a:t>
            </a:r>
          </a:p>
        </p:txBody>
      </p:sp>
      <p:pic>
        <p:nvPicPr>
          <p:cNvPr id="8" name="Picture 7">
            <a:extLst>
              <a:ext uri="{FF2B5EF4-FFF2-40B4-BE49-F238E27FC236}">
                <a16:creationId xmlns:a16="http://schemas.microsoft.com/office/drawing/2014/main" id="{145DDD91-D550-AEE0-6E63-871F90BC1928}"/>
              </a:ext>
            </a:extLst>
          </p:cNvPr>
          <p:cNvPicPr>
            <a:picLocks noChangeAspect="1"/>
          </p:cNvPicPr>
          <p:nvPr/>
        </p:nvPicPr>
        <p:blipFill>
          <a:blip r:embed="rId2"/>
          <a:stretch>
            <a:fillRect/>
          </a:stretch>
        </p:blipFill>
        <p:spPr>
          <a:xfrm>
            <a:off x="2017753" y="1905000"/>
            <a:ext cx="8366042" cy="4000499"/>
          </a:xfrm>
          <a:prstGeom prst="rect">
            <a:avLst/>
          </a:prstGeom>
        </p:spPr>
      </p:pic>
    </p:spTree>
    <p:extLst>
      <p:ext uri="{BB962C8B-B14F-4D97-AF65-F5344CB8AC3E}">
        <p14:creationId xmlns:p14="http://schemas.microsoft.com/office/powerpoint/2010/main" val="54773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9161E1-4E24-1206-1713-AA8F1948C53E}"/>
              </a:ext>
            </a:extLst>
          </p:cNvPr>
          <p:cNvSpPr>
            <a:spLocks noGrp="1"/>
          </p:cNvSpPr>
          <p:nvPr>
            <p:ph sz="quarter" idx="24"/>
          </p:nvPr>
        </p:nvSpPr>
        <p:spPr>
          <a:xfrm>
            <a:off x="942974" y="1057274"/>
            <a:ext cx="10515601" cy="4962525"/>
          </a:xfrm>
        </p:spPr>
        <p: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After removing outliers on ‘Pages view per visit’ using quantiles of 95% . Median is same for both conversion and </a:t>
            </a:r>
            <a:r>
              <a:rPr kumimoji="0" lang="en-IN" sz="18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mn-cs"/>
              </a:rPr>
              <a:t>nonconversion</a:t>
            </a:r>
            <a:r>
              <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a:t>
            </a:r>
          </a:p>
          <a:p>
            <a:pPr marR="0" lvl="0" algn="l" defTabSz="457200" rtl="0" eaLnBrk="1" fontAlgn="auto" latinLnBrk="0" hangingPunct="1">
              <a:lnSpc>
                <a:spcPct val="100000"/>
              </a:lnSpc>
              <a:spcBef>
                <a:spcPts val="0"/>
              </a:spcBef>
              <a:spcAft>
                <a:spcPts val="0"/>
              </a:spcAft>
              <a:buClrTx/>
              <a:buSzTx/>
              <a:tabLst/>
              <a:defRPr/>
            </a:pPr>
            <a:endPar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dirty="0">
              <a:solidFill>
                <a:prstClr val="black"/>
              </a:solidFill>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dirty="0">
              <a:solidFill>
                <a:prstClr val="black"/>
              </a:solidFill>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dirty="0">
              <a:solidFill>
                <a:prstClr val="black"/>
              </a:solidFill>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dirty="0">
              <a:solidFill>
                <a:prstClr val="black"/>
              </a:solidFill>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dirty="0">
              <a:solidFill>
                <a:prstClr val="black"/>
              </a:solidFill>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dirty="0">
              <a:solidFill>
                <a:prstClr val="black"/>
              </a:solidFill>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dirty="0">
              <a:solidFill>
                <a:prstClr val="black"/>
              </a:solidFill>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dirty="0">
              <a:solidFill>
                <a:prstClr val="black"/>
              </a:solidFill>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p>
            <a:endParaRPr lang="en-IN" dirty="0"/>
          </a:p>
        </p:txBody>
      </p:sp>
      <p:sp>
        <p:nvSpPr>
          <p:cNvPr id="3" name="Title 2">
            <a:extLst>
              <a:ext uri="{FF2B5EF4-FFF2-40B4-BE49-F238E27FC236}">
                <a16:creationId xmlns:a16="http://schemas.microsoft.com/office/drawing/2014/main" id="{E3560C0B-01D5-3FC0-2F38-50A3E48E6FB5}"/>
              </a:ext>
            </a:extLst>
          </p:cNvPr>
          <p:cNvSpPr>
            <a:spLocks noGrp="1"/>
          </p:cNvSpPr>
          <p:nvPr>
            <p:ph type="title"/>
          </p:nvPr>
        </p:nvSpPr>
        <p:spPr>
          <a:xfrm>
            <a:off x="849351" y="365126"/>
            <a:ext cx="10515600" cy="606424"/>
          </a:xfrm>
        </p:spPr>
        <p:txBody>
          <a:bodyPr/>
          <a:lstStyle/>
          <a:p>
            <a:pPr algn="l"/>
            <a:r>
              <a:rPr lang="en-IN" sz="3200" dirty="0"/>
              <a:t>EDA(Contd..)</a:t>
            </a:r>
          </a:p>
        </p:txBody>
      </p:sp>
      <p:pic>
        <p:nvPicPr>
          <p:cNvPr id="8" name="Picture 7">
            <a:extLst>
              <a:ext uri="{FF2B5EF4-FFF2-40B4-BE49-F238E27FC236}">
                <a16:creationId xmlns:a16="http://schemas.microsoft.com/office/drawing/2014/main" id="{74678CA5-F1F6-BC9E-E441-62E75623071E}"/>
              </a:ext>
            </a:extLst>
          </p:cNvPr>
          <p:cNvPicPr>
            <a:picLocks noChangeAspect="1"/>
          </p:cNvPicPr>
          <p:nvPr/>
        </p:nvPicPr>
        <p:blipFill>
          <a:blip r:embed="rId2"/>
          <a:stretch>
            <a:fillRect/>
          </a:stretch>
        </p:blipFill>
        <p:spPr>
          <a:xfrm>
            <a:off x="1747836" y="1962149"/>
            <a:ext cx="8905875" cy="3571875"/>
          </a:xfrm>
          <a:prstGeom prst="rect">
            <a:avLst/>
          </a:prstGeom>
        </p:spPr>
      </p:pic>
    </p:spTree>
    <p:extLst>
      <p:ext uri="{BB962C8B-B14F-4D97-AF65-F5344CB8AC3E}">
        <p14:creationId xmlns:p14="http://schemas.microsoft.com/office/powerpoint/2010/main" val="2610418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9161E1-4E24-1206-1713-AA8F1948C53E}"/>
              </a:ext>
            </a:extLst>
          </p:cNvPr>
          <p:cNvSpPr>
            <a:spLocks noGrp="1"/>
          </p:cNvSpPr>
          <p:nvPr>
            <p:ph sz="quarter" idx="24"/>
          </p:nvPr>
        </p:nvSpPr>
        <p:spPr>
          <a:xfrm>
            <a:off x="849352" y="1039812"/>
            <a:ext cx="10628274" cy="5018088"/>
          </a:xfrm>
        </p:spPr>
        <p:txBody>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Other category variables were used </a:t>
            </a:r>
            <a:r>
              <a:rPr kumimoji="0" lang="en-IN" sz="18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mn-cs"/>
              </a:rPr>
              <a:t>fro</a:t>
            </a:r>
            <a:r>
              <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 analysis against Target variable. Specialization has more conversion rates for ‘working professionals’.</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en-IN" dirty="0">
              <a:solidFill>
                <a:prstClr val="black"/>
              </a:solidFill>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en-IN" dirty="0">
              <a:solidFill>
                <a:prstClr val="black"/>
              </a:solidFill>
              <a:latin typeface="Verdana" panose="020B0604030504040204" pitchFamily="34" charset="0"/>
              <a:ea typeface="Verdana" panose="020B0604030504040204" pitchFamily="34" charset="0"/>
              <a:cs typeface="+mn-cs"/>
            </a:endParaRPr>
          </a:p>
          <a:p>
            <a:pPr marR="0" lvl="0" algn="l" defTabSz="457200" rtl="0" eaLnBrk="1" fontAlgn="auto" latinLnBrk="0" hangingPunct="1">
              <a:lnSpc>
                <a:spcPct val="150000"/>
              </a:lnSpc>
              <a:spcBef>
                <a:spcPts val="0"/>
              </a:spcBef>
              <a:spcAft>
                <a:spcPts val="0"/>
              </a:spcAft>
              <a:buClrTx/>
              <a:buSzTx/>
              <a:tabLst/>
              <a:defRPr/>
            </a:pPr>
            <a:endPar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p>
            <a:pPr marR="0" lvl="0" algn="l" defTabSz="457200" rtl="0" eaLnBrk="1" fontAlgn="auto" latinLnBrk="0" hangingPunct="1">
              <a:lnSpc>
                <a:spcPct val="100000"/>
              </a:lnSpc>
              <a:spcBef>
                <a:spcPts val="0"/>
              </a:spcBef>
              <a:spcAft>
                <a:spcPts val="0"/>
              </a:spcAft>
              <a:buClrTx/>
              <a:buSzTx/>
              <a:tabLst/>
              <a:defRPr/>
            </a:pPr>
            <a:endParaRPr lang="en-IN" dirty="0">
              <a:solidFill>
                <a:prstClr val="black"/>
              </a:solidFill>
              <a:latin typeface="Verdana" panose="020B0604030504040204" pitchFamily="34" charset="0"/>
              <a:ea typeface="Verdana" panose="020B0604030504040204" pitchFamily="34" charset="0"/>
              <a:cs typeface="+mn-cs"/>
            </a:endParaRPr>
          </a:p>
          <a:p>
            <a:pPr marR="0" lvl="0" algn="l" defTabSz="457200" rtl="0" eaLnBrk="1" fontAlgn="auto" latinLnBrk="0" hangingPunct="1">
              <a:lnSpc>
                <a:spcPct val="100000"/>
              </a:lnSpc>
              <a:spcBef>
                <a:spcPts val="0"/>
              </a:spcBef>
              <a:spcAft>
                <a:spcPts val="0"/>
              </a:spcAft>
              <a:buClrTx/>
              <a:buSzTx/>
              <a:tabLst/>
              <a:defRPr/>
            </a:pPr>
            <a:endPar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dirty="0">
              <a:solidFill>
                <a:prstClr val="black"/>
              </a:solidFill>
              <a:latin typeface="Verdana" panose="020B0604030504040204" pitchFamily="34" charset="0"/>
              <a:ea typeface="Verdana" panose="020B0604030504040204" pitchFamily="34" charset="0"/>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p>
            <a:pPr marR="0" lvl="0" algn="l" defTabSz="457200" rtl="0" eaLnBrk="1" fontAlgn="auto" latinLnBrk="0" hangingPunct="1">
              <a:lnSpc>
                <a:spcPct val="100000"/>
              </a:lnSpc>
              <a:spcBef>
                <a:spcPts val="0"/>
              </a:spcBef>
              <a:spcAft>
                <a:spcPts val="0"/>
              </a:spcAft>
              <a:buClrTx/>
              <a:buSzTx/>
              <a:tabLst/>
              <a:defRPr/>
            </a:pPr>
            <a:endPar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p>
            <a:endParaRPr lang="en-IN" dirty="0"/>
          </a:p>
        </p:txBody>
      </p:sp>
      <p:sp>
        <p:nvSpPr>
          <p:cNvPr id="3" name="Title 2">
            <a:extLst>
              <a:ext uri="{FF2B5EF4-FFF2-40B4-BE49-F238E27FC236}">
                <a16:creationId xmlns:a16="http://schemas.microsoft.com/office/drawing/2014/main" id="{E3560C0B-01D5-3FC0-2F38-50A3E48E6FB5}"/>
              </a:ext>
            </a:extLst>
          </p:cNvPr>
          <p:cNvSpPr>
            <a:spLocks noGrp="1"/>
          </p:cNvSpPr>
          <p:nvPr>
            <p:ph type="title"/>
          </p:nvPr>
        </p:nvSpPr>
        <p:spPr>
          <a:xfrm>
            <a:off x="849351" y="365126"/>
            <a:ext cx="10515600" cy="516696"/>
          </a:xfrm>
        </p:spPr>
        <p:txBody>
          <a:bodyPr/>
          <a:lstStyle/>
          <a:p>
            <a:pPr algn="l"/>
            <a:r>
              <a:rPr lang="en-IN" sz="3200" dirty="0"/>
              <a:t>EDA(Contd..)</a:t>
            </a:r>
          </a:p>
        </p:txBody>
      </p:sp>
      <p:pic>
        <p:nvPicPr>
          <p:cNvPr id="7" name="Picture 6">
            <a:extLst>
              <a:ext uri="{FF2B5EF4-FFF2-40B4-BE49-F238E27FC236}">
                <a16:creationId xmlns:a16="http://schemas.microsoft.com/office/drawing/2014/main" id="{FBA6963B-76F3-E18D-3463-477814B013C4}"/>
              </a:ext>
            </a:extLst>
          </p:cNvPr>
          <p:cNvPicPr>
            <a:picLocks noChangeAspect="1"/>
          </p:cNvPicPr>
          <p:nvPr/>
        </p:nvPicPr>
        <p:blipFill>
          <a:blip r:embed="rId2"/>
          <a:stretch>
            <a:fillRect/>
          </a:stretch>
        </p:blipFill>
        <p:spPr>
          <a:xfrm>
            <a:off x="3671648" y="2171699"/>
            <a:ext cx="5725004" cy="3571875"/>
          </a:xfrm>
          <a:prstGeom prst="rect">
            <a:avLst/>
          </a:prstGeom>
        </p:spPr>
      </p:pic>
    </p:spTree>
    <p:extLst>
      <p:ext uri="{BB962C8B-B14F-4D97-AF65-F5344CB8AC3E}">
        <p14:creationId xmlns:p14="http://schemas.microsoft.com/office/powerpoint/2010/main" val="2632828835"/>
      </p:ext>
    </p:extLst>
  </p:cSld>
  <p:clrMapOvr>
    <a:masterClrMapping/>
  </p:clrMapOvr>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Findings_WAC_CP_v10" id="{DFB4E90D-091B-45B9-9CB3-B93AA2CDF265}" vid="{C9138B91-C486-4852-8AB0-95D8040FA9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9DD645B-D823-4D85-A8AC-AFAC8212B2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86D7367-F508-4F80-B02C-79260B726607}">
  <ds:schemaRefs>
    <ds:schemaRef ds:uri="230e9df3-be65-4c73-a93b-d1236ebd677e"/>
    <ds:schemaRef ds:uri="http://purl.org/dc/terms/"/>
    <ds:schemaRef ds:uri="http://schemas.microsoft.com/office/2006/documentManagement/types"/>
    <ds:schemaRef ds:uri="16c05727-aa75-4e4a-9b5f-8a80a1165891"/>
    <ds:schemaRef ds:uri="http://purl.org/dc/dcmitype/"/>
    <ds:schemaRef ds:uri="http://schemas.microsoft.com/office/infopath/2007/PartnerControls"/>
    <ds:schemaRef ds:uri="http://purl.org/dc/elements/1.1/"/>
    <ds:schemaRef ds:uri="http://schemas.microsoft.com/office/2006/metadata/properties"/>
    <ds:schemaRef ds:uri="http://schemas.microsoft.com/sharepoint/v3"/>
    <ds:schemaRef ds:uri="http://schemas.openxmlformats.org/package/2006/metadata/core-properties"/>
    <ds:schemaRef ds:uri="71af3243-3dd4-4a8d-8c0d-dd76da1f02a5"/>
    <ds:schemaRef ds:uri="http://www.w3.org/XML/1998/namespace"/>
  </ds:schemaRefs>
</ds:datastoreItem>
</file>

<file path=customXml/itemProps3.xml><?xml version="1.0" encoding="utf-8"?>
<ds:datastoreItem xmlns:ds="http://schemas.openxmlformats.org/officeDocument/2006/customXml" ds:itemID="{4C44BFB8-0B48-48D5-A0BA-9317960E8F6C}">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{3A8ECED3-7DEF-4434-A3AC-03DA17D894C2}tf11936837_win32</Template>
  <TotalTime>851</TotalTime>
  <Words>920</Words>
  <Application>Microsoft Office PowerPoint</Application>
  <PresentationFormat>Widescreen</PresentationFormat>
  <Paragraphs>199</Paragraphs>
  <Slides>16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Arial</vt:lpstr>
      <vt:lpstr>Arial Nova</vt:lpstr>
      <vt:lpstr>Biome</vt:lpstr>
      <vt:lpstr>Biome Light</vt:lpstr>
      <vt:lpstr>Calibri</vt:lpstr>
      <vt:lpstr>Helvetica Neue</vt:lpstr>
      <vt:lpstr>Segoe UI</vt:lpstr>
      <vt:lpstr>Tw Cen MT</vt:lpstr>
      <vt:lpstr>Verdana</vt:lpstr>
      <vt:lpstr>Wingdings</vt:lpstr>
      <vt:lpstr>Office Theme</vt:lpstr>
      <vt:lpstr>LEAD SCORING</vt:lpstr>
      <vt:lpstr>Problem statement and Case Objective</vt:lpstr>
      <vt:lpstr>STEPS</vt:lpstr>
      <vt:lpstr>STEPS</vt:lpstr>
      <vt:lpstr>Data preparation &amp; EDA</vt:lpstr>
      <vt:lpstr>EDA(Contd..)</vt:lpstr>
      <vt:lpstr>EDA(Contd..)</vt:lpstr>
      <vt:lpstr>EDA(Contd..)</vt:lpstr>
      <vt:lpstr>EDA(Contd..)</vt:lpstr>
      <vt:lpstr>Model preparation</vt:lpstr>
      <vt:lpstr>Model building(contd..)</vt:lpstr>
      <vt:lpstr>Model building(contd..)</vt:lpstr>
      <vt:lpstr>Model building(contd..)</vt:lpstr>
      <vt:lpstr>Model building(contd..)</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dc:title>
  <dc:creator>Srinija Beesagouni</dc:creator>
  <cp:lastModifiedBy>Srinija Beesagouni</cp:lastModifiedBy>
  <cp:revision>7</cp:revision>
  <dcterms:created xsi:type="dcterms:W3CDTF">2023-10-31T04:19:47Z</dcterms:created>
  <dcterms:modified xsi:type="dcterms:W3CDTF">2024-02-18T10:16:42Z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